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 id="2147483776" r:id="rId2"/>
  </p:sldMasterIdLst>
  <p:notesMasterIdLst>
    <p:notesMasterId r:id="rId19"/>
  </p:notesMasterIdLst>
  <p:sldIdLst>
    <p:sldId id="256" r:id="rId3"/>
    <p:sldId id="257" r:id="rId4"/>
    <p:sldId id="266" r:id="rId5"/>
    <p:sldId id="258" r:id="rId6"/>
    <p:sldId id="267" r:id="rId7"/>
    <p:sldId id="260" r:id="rId8"/>
    <p:sldId id="271" r:id="rId9"/>
    <p:sldId id="281" r:id="rId10"/>
    <p:sldId id="272" r:id="rId11"/>
    <p:sldId id="285" r:id="rId12"/>
    <p:sldId id="274" r:id="rId13"/>
    <p:sldId id="275" r:id="rId14"/>
    <p:sldId id="268" r:id="rId15"/>
    <p:sldId id="265" r:id="rId16"/>
    <p:sldId id="284"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E452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00BCF-5F3B-484A-B3BD-04C7217CCE82}" v="265" dt="2023-12-07T10:48:32.5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6056"/>
  </p:normalViewPr>
  <p:slideViewPr>
    <p:cSldViewPr snapToGrid="0">
      <p:cViewPr>
        <p:scale>
          <a:sx n="80" d="100"/>
          <a:sy n="80" d="100"/>
        </p:scale>
        <p:origin x="600"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Eduardo Perez Ayala" userId="8aae4028-1066-4e6b-9821-dfddc94f22f4" providerId="ADAL" clId="{E0400BCF-5F3B-484A-B3BD-04C7217CCE82}"/>
    <pc:docChg chg="undo custSel addSld delSld modSld sldOrd">
      <pc:chgData name="Gabriel Eduardo Perez Ayala" userId="8aae4028-1066-4e6b-9821-dfddc94f22f4" providerId="ADAL" clId="{E0400BCF-5F3B-484A-B3BD-04C7217CCE82}" dt="2023-12-07T10:48:39.508" v="3672" actId="1076"/>
      <pc:docMkLst>
        <pc:docMk/>
      </pc:docMkLst>
      <pc:sldChg chg="modSp mod">
        <pc:chgData name="Gabriel Eduardo Perez Ayala" userId="8aae4028-1066-4e6b-9821-dfddc94f22f4" providerId="ADAL" clId="{E0400BCF-5F3B-484A-B3BD-04C7217CCE82}" dt="2023-12-06T11:06:53.594" v="465" actId="20577"/>
        <pc:sldMkLst>
          <pc:docMk/>
          <pc:sldMk cId="109857222" sldId="256"/>
        </pc:sldMkLst>
        <pc:spChg chg="mod">
          <ac:chgData name="Gabriel Eduardo Perez Ayala" userId="8aae4028-1066-4e6b-9821-dfddc94f22f4" providerId="ADAL" clId="{E0400BCF-5F3B-484A-B3BD-04C7217CCE82}" dt="2023-12-06T11:06:53.594" v="465" actId="20577"/>
          <ac:spMkLst>
            <pc:docMk/>
            <pc:sldMk cId="109857222" sldId="256"/>
            <ac:spMk id="2" creationId="{00000000-0000-0000-0000-000000000000}"/>
          </ac:spMkLst>
        </pc:spChg>
      </pc:sldChg>
      <pc:sldChg chg="addSp delSp modSp mod modNotesTx">
        <pc:chgData name="Gabriel Eduardo Perez Ayala" userId="8aae4028-1066-4e6b-9821-dfddc94f22f4" providerId="ADAL" clId="{E0400BCF-5F3B-484A-B3BD-04C7217CCE82}" dt="2023-12-07T07:43:59.004" v="3595" actId="1076"/>
        <pc:sldMkLst>
          <pc:docMk/>
          <pc:sldMk cId="934443677" sldId="257"/>
        </pc:sldMkLst>
        <pc:spChg chg="add mod">
          <ac:chgData name="Gabriel Eduardo Perez Ayala" userId="8aae4028-1066-4e6b-9821-dfddc94f22f4" providerId="ADAL" clId="{E0400BCF-5F3B-484A-B3BD-04C7217CCE82}" dt="2023-12-07T07:43:06.423" v="3590" actId="1076"/>
          <ac:spMkLst>
            <pc:docMk/>
            <pc:sldMk cId="934443677" sldId="257"/>
            <ac:spMk id="3" creationId="{B8B3232F-15A2-F961-9ED8-7C2E702BD650}"/>
          </ac:spMkLst>
        </pc:spChg>
        <pc:spChg chg="del mod">
          <ac:chgData name="Gabriel Eduardo Perez Ayala" userId="8aae4028-1066-4e6b-9821-dfddc94f22f4" providerId="ADAL" clId="{E0400BCF-5F3B-484A-B3BD-04C7217CCE82}" dt="2023-12-07T07:41:23.978" v="3544" actId="478"/>
          <ac:spMkLst>
            <pc:docMk/>
            <pc:sldMk cId="934443677" sldId="257"/>
            <ac:spMk id="7" creationId="{7F7E6D22-5645-A4AB-22F5-A77E7662BBC6}"/>
          </ac:spMkLst>
        </pc:spChg>
        <pc:spChg chg="mod">
          <ac:chgData name="Gabriel Eduardo Perez Ayala" userId="8aae4028-1066-4e6b-9821-dfddc94f22f4" providerId="ADAL" clId="{E0400BCF-5F3B-484A-B3BD-04C7217CCE82}" dt="2023-12-06T11:11:00.941" v="659" actId="14100"/>
          <ac:spMkLst>
            <pc:docMk/>
            <pc:sldMk cId="934443677" sldId="257"/>
            <ac:spMk id="10" creationId="{F56A824E-AE0C-39B5-92F2-A9F282528822}"/>
          </ac:spMkLst>
        </pc:spChg>
        <pc:spChg chg="mod">
          <ac:chgData name="Gabriel Eduardo Perez Ayala" userId="8aae4028-1066-4e6b-9821-dfddc94f22f4" providerId="ADAL" clId="{E0400BCF-5F3B-484A-B3BD-04C7217CCE82}" dt="2023-12-06T11:11:00.941" v="659" actId="14100"/>
          <ac:spMkLst>
            <pc:docMk/>
            <pc:sldMk cId="934443677" sldId="257"/>
            <ac:spMk id="12" creationId="{49DF4794-FD24-D689-E2A7-1A16D573DECD}"/>
          </ac:spMkLst>
        </pc:spChg>
        <pc:spChg chg="mod">
          <ac:chgData name="Gabriel Eduardo Perez Ayala" userId="8aae4028-1066-4e6b-9821-dfddc94f22f4" providerId="ADAL" clId="{E0400BCF-5F3B-484A-B3BD-04C7217CCE82}" dt="2023-12-06T11:11:00.941" v="659" actId="14100"/>
          <ac:spMkLst>
            <pc:docMk/>
            <pc:sldMk cId="934443677" sldId="257"/>
            <ac:spMk id="13" creationId="{836076E9-1630-33AD-A869-CBDADED11CFF}"/>
          </ac:spMkLst>
        </pc:spChg>
        <pc:spChg chg="mod">
          <ac:chgData name="Gabriel Eduardo Perez Ayala" userId="8aae4028-1066-4e6b-9821-dfddc94f22f4" providerId="ADAL" clId="{E0400BCF-5F3B-484A-B3BD-04C7217CCE82}" dt="2023-12-06T11:11:09.312" v="668" actId="1035"/>
          <ac:spMkLst>
            <pc:docMk/>
            <pc:sldMk cId="934443677" sldId="257"/>
            <ac:spMk id="14" creationId="{5EBC0DE1-02B1-F5E9-79C1-E343ECCB96C9}"/>
          </ac:spMkLst>
        </pc:spChg>
        <pc:spChg chg="mod">
          <ac:chgData name="Gabriel Eduardo Perez Ayala" userId="8aae4028-1066-4e6b-9821-dfddc94f22f4" providerId="ADAL" clId="{E0400BCF-5F3B-484A-B3BD-04C7217CCE82}" dt="2023-12-06T11:11:09.312" v="668" actId="1035"/>
          <ac:spMkLst>
            <pc:docMk/>
            <pc:sldMk cId="934443677" sldId="257"/>
            <ac:spMk id="15" creationId="{9C7F6A59-B7FB-55FD-57F0-13C9E05E4169}"/>
          </ac:spMkLst>
        </pc:spChg>
        <pc:spChg chg="mod">
          <ac:chgData name="Gabriel Eduardo Perez Ayala" userId="8aae4028-1066-4e6b-9821-dfddc94f22f4" providerId="ADAL" clId="{E0400BCF-5F3B-484A-B3BD-04C7217CCE82}" dt="2023-12-06T11:11:32.355" v="671" actId="554"/>
          <ac:spMkLst>
            <pc:docMk/>
            <pc:sldMk cId="934443677" sldId="257"/>
            <ac:spMk id="16" creationId="{7C98A497-C701-74AF-F38B-8874D59FCA19}"/>
          </ac:spMkLst>
        </pc:spChg>
        <pc:spChg chg="mod">
          <ac:chgData name="Gabriel Eduardo Perez Ayala" userId="8aae4028-1066-4e6b-9821-dfddc94f22f4" providerId="ADAL" clId="{E0400BCF-5F3B-484A-B3BD-04C7217CCE82}" dt="2023-12-06T11:14:10.507" v="806" actId="20577"/>
          <ac:spMkLst>
            <pc:docMk/>
            <pc:sldMk cId="934443677" sldId="257"/>
            <ac:spMk id="17" creationId="{12224ECE-7D18-596F-BC38-F2298C977731}"/>
          </ac:spMkLst>
        </pc:spChg>
        <pc:spChg chg="mod">
          <ac:chgData name="Gabriel Eduardo Perez Ayala" userId="8aae4028-1066-4e6b-9821-dfddc94f22f4" providerId="ADAL" clId="{E0400BCF-5F3B-484A-B3BD-04C7217CCE82}" dt="2023-12-06T11:11:42.539" v="672" actId="14100"/>
          <ac:spMkLst>
            <pc:docMk/>
            <pc:sldMk cId="934443677" sldId="257"/>
            <ac:spMk id="18" creationId="{F7157838-DFFA-B811-A828-2F006EFBC1BE}"/>
          </ac:spMkLst>
        </pc:spChg>
        <pc:spChg chg="mod">
          <ac:chgData name="Gabriel Eduardo Perez Ayala" userId="8aae4028-1066-4e6b-9821-dfddc94f22f4" providerId="ADAL" clId="{E0400BCF-5F3B-484A-B3BD-04C7217CCE82}" dt="2023-12-06T11:17:09.047" v="1100" actId="20577"/>
          <ac:spMkLst>
            <pc:docMk/>
            <pc:sldMk cId="934443677" sldId="257"/>
            <ac:spMk id="19" creationId="{8E3331B8-19F3-DB2D-540E-602CD0C5291E}"/>
          </ac:spMkLst>
        </pc:spChg>
        <pc:spChg chg="mod">
          <ac:chgData name="Gabriel Eduardo Perez Ayala" userId="8aae4028-1066-4e6b-9821-dfddc94f22f4" providerId="ADAL" clId="{E0400BCF-5F3B-484A-B3BD-04C7217CCE82}" dt="2023-12-06T11:10:41.427" v="655" actId="20577"/>
          <ac:spMkLst>
            <pc:docMk/>
            <pc:sldMk cId="934443677" sldId="257"/>
            <ac:spMk id="20" creationId="{09110B9E-8495-D9E3-1073-FE45F5A7AAAE}"/>
          </ac:spMkLst>
        </pc:spChg>
        <pc:picChg chg="del">
          <ac:chgData name="Gabriel Eduardo Perez Ayala" userId="8aae4028-1066-4e6b-9821-dfddc94f22f4" providerId="ADAL" clId="{E0400BCF-5F3B-484A-B3BD-04C7217CCE82}" dt="2023-12-07T07:41:26.437" v="3545" actId="478"/>
          <ac:picMkLst>
            <pc:docMk/>
            <pc:sldMk cId="934443677" sldId="257"/>
            <ac:picMk id="6" creationId="{1CED56CD-ADCA-6C08-0536-B9E1855AEFF7}"/>
          </ac:picMkLst>
        </pc:picChg>
        <pc:picChg chg="add mod">
          <ac:chgData name="Gabriel Eduardo Perez Ayala" userId="8aae4028-1066-4e6b-9821-dfddc94f22f4" providerId="ADAL" clId="{E0400BCF-5F3B-484A-B3BD-04C7217CCE82}" dt="2023-12-07T07:43:59.004" v="3595" actId="1076"/>
          <ac:picMkLst>
            <pc:docMk/>
            <pc:sldMk cId="934443677" sldId="257"/>
            <ac:picMk id="1026" creationId="{670FC39D-1E62-689B-5096-63885C69779C}"/>
          </ac:picMkLst>
        </pc:picChg>
      </pc:sldChg>
      <pc:sldChg chg="delSp modSp mod modNotesTx">
        <pc:chgData name="Gabriel Eduardo Perez Ayala" userId="8aae4028-1066-4e6b-9821-dfddc94f22f4" providerId="ADAL" clId="{E0400BCF-5F3B-484A-B3BD-04C7217CCE82}" dt="2023-12-07T07:34:53.104" v="3482" actId="20577"/>
        <pc:sldMkLst>
          <pc:docMk/>
          <pc:sldMk cId="1413267146" sldId="258"/>
        </pc:sldMkLst>
        <pc:spChg chg="del">
          <ac:chgData name="Gabriel Eduardo Perez Ayala" userId="8aae4028-1066-4e6b-9821-dfddc94f22f4" providerId="ADAL" clId="{E0400BCF-5F3B-484A-B3BD-04C7217CCE82}" dt="2023-12-06T11:21:09.046" v="1102" actId="478"/>
          <ac:spMkLst>
            <pc:docMk/>
            <pc:sldMk cId="1413267146" sldId="258"/>
            <ac:spMk id="4" creationId="{6DF74EDA-E944-5853-0CB3-6775EE827231}"/>
          </ac:spMkLst>
        </pc:spChg>
        <pc:spChg chg="mod">
          <ac:chgData name="Gabriel Eduardo Perez Ayala" userId="8aae4028-1066-4e6b-9821-dfddc94f22f4" providerId="ADAL" clId="{E0400BCF-5F3B-484A-B3BD-04C7217CCE82}" dt="2023-12-06T11:22:53.881" v="1159" actId="20577"/>
          <ac:spMkLst>
            <pc:docMk/>
            <pc:sldMk cId="1413267146" sldId="258"/>
            <ac:spMk id="9" creationId="{EA966784-530F-78EC-F0FA-800CA7EE4E40}"/>
          </ac:spMkLst>
        </pc:spChg>
        <pc:spChg chg="mod">
          <ac:chgData name="Gabriel Eduardo Perez Ayala" userId="8aae4028-1066-4e6b-9821-dfddc94f22f4" providerId="ADAL" clId="{E0400BCF-5F3B-484A-B3BD-04C7217CCE82}" dt="2023-12-07T07:34:53.104" v="3482" actId="20577"/>
          <ac:spMkLst>
            <pc:docMk/>
            <pc:sldMk cId="1413267146" sldId="258"/>
            <ac:spMk id="14" creationId="{82377553-8FA3-781B-785B-DE0D85BE787E}"/>
          </ac:spMkLst>
        </pc:spChg>
        <pc:picChg chg="del">
          <ac:chgData name="Gabriel Eduardo Perez Ayala" userId="8aae4028-1066-4e6b-9821-dfddc94f22f4" providerId="ADAL" clId="{E0400BCF-5F3B-484A-B3BD-04C7217CCE82}" dt="2023-12-06T11:21:06.928" v="1101" actId="478"/>
          <ac:picMkLst>
            <pc:docMk/>
            <pc:sldMk cId="1413267146" sldId="258"/>
            <ac:picMk id="3" creationId="{79FEE3F6-AE8A-ADE9-3355-A5CAE5885571}"/>
          </ac:picMkLst>
        </pc:picChg>
        <pc:picChg chg="mod">
          <ac:chgData name="Gabriel Eduardo Perez Ayala" userId="8aae4028-1066-4e6b-9821-dfddc94f22f4" providerId="ADAL" clId="{E0400BCF-5F3B-484A-B3BD-04C7217CCE82}" dt="2023-12-06T11:21:17.403" v="1103" actId="1076"/>
          <ac:picMkLst>
            <pc:docMk/>
            <pc:sldMk cId="1413267146" sldId="258"/>
            <ac:picMk id="8" creationId="{69655ACD-CA20-779E-CD4B-96A1C3788485}"/>
          </ac:picMkLst>
        </pc:picChg>
      </pc:sldChg>
      <pc:sldChg chg="del">
        <pc:chgData name="Gabriel Eduardo Perez Ayala" userId="8aae4028-1066-4e6b-9821-dfddc94f22f4" providerId="ADAL" clId="{E0400BCF-5F3B-484A-B3BD-04C7217CCE82}" dt="2023-12-06T11:05:40.053" v="453" actId="2696"/>
        <pc:sldMkLst>
          <pc:docMk/>
          <pc:sldMk cId="696672483" sldId="259"/>
        </pc:sldMkLst>
      </pc:sldChg>
      <pc:sldChg chg="addSp delSp modSp mod modNotesTx">
        <pc:chgData name="Gabriel Eduardo Perez Ayala" userId="8aae4028-1066-4e6b-9821-dfddc94f22f4" providerId="ADAL" clId="{E0400BCF-5F3B-484A-B3BD-04C7217CCE82}" dt="2023-12-07T10:22:32.057" v="3628" actId="1076"/>
        <pc:sldMkLst>
          <pc:docMk/>
          <pc:sldMk cId="3077778575" sldId="260"/>
        </pc:sldMkLst>
        <pc:spChg chg="del">
          <ac:chgData name="Gabriel Eduardo Perez Ayala" userId="8aae4028-1066-4e6b-9821-dfddc94f22f4" providerId="ADAL" clId="{E0400BCF-5F3B-484A-B3BD-04C7217CCE82}" dt="2023-12-06T11:28:08.001" v="1223" actId="478"/>
          <ac:spMkLst>
            <pc:docMk/>
            <pc:sldMk cId="3077778575" sldId="260"/>
            <ac:spMk id="4" creationId="{C47A8429-B722-8474-8D7E-1E5B36B8443B}"/>
          </ac:spMkLst>
        </pc:spChg>
        <pc:spChg chg="del">
          <ac:chgData name="Gabriel Eduardo Perez Ayala" userId="8aae4028-1066-4e6b-9821-dfddc94f22f4" providerId="ADAL" clId="{E0400BCF-5F3B-484A-B3BD-04C7217CCE82}" dt="2023-12-06T11:27:56.063" v="1218" actId="478"/>
          <ac:spMkLst>
            <pc:docMk/>
            <pc:sldMk cId="3077778575" sldId="260"/>
            <ac:spMk id="15" creationId="{6E5258EB-59A3-256B-67A2-EF8E2E1981C8}"/>
          </ac:spMkLst>
        </pc:spChg>
        <pc:picChg chg="add del mod">
          <ac:chgData name="Gabriel Eduardo Perez Ayala" userId="8aae4028-1066-4e6b-9821-dfddc94f22f4" providerId="ADAL" clId="{E0400BCF-5F3B-484A-B3BD-04C7217CCE82}" dt="2023-12-06T11:35:19.461" v="1232" actId="478"/>
          <ac:picMkLst>
            <pc:docMk/>
            <pc:sldMk cId="3077778575" sldId="260"/>
            <ac:picMk id="2" creationId="{32901077-6A75-AEFC-D5A2-428F63FA2118}"/>
          </ac:picMkLst>
        </pc:picChg>
        <pc:picChg chg="add mod">
          <ac:chgData name="Gabriel Eduardo Perez Ayala" userId="8aae4028-1066-4e6b-9821-dfddc94f22f4" providerId="ADAL" clId="{E0400BCF-5F3B-484A-B3BD-04C7217CCE82}" dt="2023-12-07T10:22:32.057" v="3628" actId="1076"/>
          <ac:picMkLst>
            <pc:docMk/>
            <pc:sldMk cId="3077778575" sldId="260"/>
            <ac:picMk id="2" creationId="{5637F69A-AE14-23E4-1C41-E6B955927FB1}"/>
          </ac:picMkLst>
        </pc:picChg>
        <pc:picChg chg="add del mod">
          <ac:chgData name="Gabriel Eduardo Perez Ayala" userId="8aae4028-1066-4e6b-9821-dfddc94f22f4" providerId="ADAL" clId="{E0400BCF-5F3B-484A-B3BD-04C7217CCE82}" dt="2023-12-06T11:35:17.978" v="1231" actId="478"/>
          <ac:picMkLst>
            <pc:docMk/>
            <pc:sldMk cId="3077778575" sldId="260"/>
            <ac:picMk id="3" creationId="{A42B0F6D-3E69-BD3E-F0F1-BC17444C8C14}"/>
          </ac:picMkLst>
        </pc:picChg>
        <pc:picChg chg="add del mod">
          <ac:chgData name="Gabriel Eduardo Perez Ayala" userId="8aae4028-1066-4e6b-9821-dfddc94f22f4" providerId="ADAL" clId="{E0400BCF-5F3B-484A-B3BD-04C7217CCE82}" dt="2023-12-07T10:22:24.656" v="3624" actId="478"/>
          <ac:picMkLst>
            <pc:docMk/>
            <pc:sldMk cId="3077778575" sldId="260"/>
            <ac:picMk id="5" creationId="{A8574E2B-2308-26AC-FDDD-24B686253F50}"/>
          </ac:picMkLst>
        </pc:picChg>
        <pc:picChg chg="del">
          <ac:chgData name="Gabriel Eduardo Perez Ayala" userId="8aae4028-1066-4e6b-9821-dfddc94f22f4" providerId="ADAL" clId="{E0400BCF-5F3B-484A-B3BD-04C7217CCE82}" dt="2023-12-06T11:28:05.950" v="1222" actId="478"/>
          <ac:picMkLst>
            <pc:docMk/>
            <pc:sldMk cId="3077778575" sldId="260"/>
            <ac:picMk id="8" creationId="{03EAF167-1F21-9335-31EE-CCE57DA0C8B0}"/>
          </ac:picMkLst>
        </pc:picChg>
        <pc:picChg chg="add del mod">
          <ac:chgData name="Gabriel Eduardo Perez Ayala" userId="8aae4028-1066-4e6b-9821-dfddc94f22f4" providerId="ADAL" clId="{E0400BCF-5F3B-484A-B3BD-04C7217CCE82}" dt="2023-12-06T11:36:43.397" v="1236" actId="478"/>
          <ac:picMkLst>
            <pc:docMk/>
            <pc:sldMk cId="3077778575" sldId="260"/>
            <ac:picMk id="10" creationId="{8EDA6656-088F-CEB8-48B9-F06B68FD7D23}"/>
          </ac:picMkLst>
        </pc:picChg>
        <pc:picChg chg="add mod">
          <ac:chgData name="Gabriel Eduardo Perez Ayala" userId="8aae4028-1066-4e6b-9821-dfddc94f22f4" providerId="ADAL" clId="{E0400BCF-5F3B-484A-B3BD-04C7217CCE82}" dt="2023-12-06T11:38:05.298" v="1251" actId="1076"/>
          <ac:picMkLst>
            <pc:docMk/>
            <pc:sldMk cId="3077778575" sldId="260"/>
            <ac:picMk id="11" creationId="{8EE2B54B-3A68-2319-BBB4-7D35E75688B3}"/>
          </ac:picMkLst>
        </pc:picChg>
        <pc:picChg chg="add del mod">
          <ac:chgData name="Gabriel Eduardo Perez Ayala" userId="8aae4028-1066-4e6b-9821-dfddc94f22f4" providerId="ADAL" clId="{E0400BCF-5F3B-484A-B3BD-04C7217CCE82}" dt="2023-12-06T11:38:00.119" v="1250" actId="478"/>
          <ac:picMkLst>
            <pc:docMk/>
            <pc:sldMk cId="3077778575" sldId="260"/>
            <ac:picMk id="12" creationId="{A4E2F26E-AAAD-4CCD-DFDD-3B2EE522C9CA}"/>
          </ac:picMkLst>
        </pc:picChg>
        <pc:picChg chg="del">
          <ac:chgData name="Gabriel Eduardo Perez Ayala" userId="8aae4028-1066-4e6b-9821-dfddc94f22f4" providerId="ADAL" clId="{E0400BCF-5F3B-484A-B3BD-04C7217CCE82}" dt="2023-12-06T11:27:57.325" v="1219" actId="478"/>
          <ac:picMkLst>
            <pc:docMk/>
            <pc:sldMk cId="3077778575" sldId="260"/>
            <ac:picMk id="14" creationId="{431CDA98-DA27-A5C0-6F81-8406DBD7AD64}"/>
          </ac:picMkLst>
        </pc:picChg>
      </pc:sldChg>
      <pc:sldChg chg="modNotesTx">
        <pc:chgData name="Gabriel Eduardo Perez Ayala" userId="8aae4028-1066-4e6b-9821-dfddc94f22f4" providerId="ADAL" clId="{E0400BCF-5F3B-484A-B3BD-04C7217CCE82}" dt="2023-12-06T12:22:59.515" v="2265" actId="20577"/>
        <pc:sldMkLst>
          <pc:docMk/>
          <pc:sldMk cId="1660582505" sldId="266"/>
        </pc:sldMkLst>
      </pc:sldChg>
      <pc:sldChg chg="addSp delSp modSp mod modNotesTx">
        <pc:chgData name="Gabriel Eduardo Perez Ayala" userId="8aae4028-1066-4e6b-9821-dfddc94f22f4" providerId="ADAL" clId="{E0400BCF-5F3B-484A-B3BD-04C7217CCE82}" dt="2023-12-06T12:23:20.310" v="2273" actId="20577"/>
        <pc:sldMkLst>
          <pc:docMk/>
          <pc:sldMk cId="2218136630" sldId="267"/>
        </pc:sldMkLst>
        <pc:spChg chg="mod">
          <ac:chgData name="Gabriel Eduardo Perez Ayala" userId="8aae4028-1066-4e6b-9821-dfddc94f22f4" providerId="ADAL" clId="{E0400BCF-5F3B-484A-B3BD-04C7217CCE82}" dt="2023-12-06T11:26:00.879" v="1213" actId="1076"/>
          <ac:spMkLst>
            <pc:docMk/>
            <pc:sldMk cId="2218136630" sldId="267"/>
            <ac:spMk id="36" creationId="{28ADC92D-7B2D-C4C5-5EDB-04A512B4827A}"/>
          </ac:spMkLst>
        </pc:spChg>
        <pc:picChg chg="add mod modCrop">
          <ac:chgData name="Gabriel Eduardo Perez Ayala" userId="8aae4028-1066-4e6b-9821-dfddc94f22f4" providerId="ADAL" clId="{E0400BCF-5F3B-484A-B3BD-04C7217CCE82}" dt="2023-12-06T11:26:05.965" v="1215" actId="1076"/>
          <ac:picMkLst>
            <pc:docMk/>
            <pc:sldMk cId="2218136630" sldId="267"/>
            <ac:picMk id="2" creationId="{AEEE9AF0-A7ED-DB29-D2C8-9807E71A6B70}"/>
          </ac:picMkLst>
        </pc:picChg>
        <pc:picChg chg="del">
          <ac:chgData name="Gabriel Eduardo Perez Ayala" userId="8aae4028-1066-4e6b-9821-dfddc94f22f4" providerId="ADAL" clId="{E0400BCF-5F3B-484A-B3BD-04C7217CCE82}" dt="2023-12-04T20:40:21.295" v="118" actId="478"/>
          <ac:picMkLst>
            <pc:docMk/>
            <pc:sldMk cId="2218136630" sldId="267"/>
            <ac:picMk id="35" creationId="{B591DEA6-30B0-ED6E-562C-02F93CF0F628}"/>
          </ac:picMkLst>
        </pc:picChg>
      </pc:sldChg>
      <pc:sldChg chg="modSp mod">
        <pc:chgData name="Gabriel Eduardo Perez Ayala" userId="8aae4028-1066-4e6b-9821-dfddc94f22f4" providerId="ADAL" clId="{E0400BCF-5F3B-484A-B3BD-04C7217CCE82}" dt="2023-12-06T12:30:27.448" v="2685" actId="5793"/>
        <pc:sldMkLst>
          <pc:docMk/>
          <pc:sldMk cId="1238333409" sldId="268"/>
        </pc:sldMkLst>
        <pc:spChg chg="mod">
          <ac:chgData name="Gabriel Eduardo Perez Ayala" userId="8aae4028-1066-4e6b-9821-dfddc94f22f4" providerId="ADAL" clId="{E0400BCF-5F3B-484A-B3BD-04C7217CCE82}" dt="2023-12-06T12:30:27.448" v="2685" actId="5793"/>
          <ac:spMkLst>
            <pc:docMk/>
            <pc:sldMk cId="1238333409" sldId="268"/>
            <ac:spMk id="2" creationId="{35E8620D-FF1E-AC5E-E219-982A1CC24BD4}"/>
          </ac:spMkLst>
        </pc:spChg>
      </pc:sldChg>
      <pc:sldChg chg="addSp delSp modSp mod modNotesTx">
        <pc:chgData name="Gabriel Eduardo Perez Ayala" userId="8aae4028-1066-4e6b-9821-dfddc94f22f4" providerId="ADAL" clId="{E0400BCF-5F3B-484A-B3BD-04C7217CCE82}" dt="2023-12-07T10:44:34.638" v="3668" actId="1076"/>
        <pc:sldMkLst>
          <pc:docMk/>
          <pc:sldMk cId="296591966" sldId="271"/>
        </pc:sldMkLst>
        <pc:spChg chg="mod">
          <ac:chgData name="Gabriel Eduardo Perez Ayala" userId="8aae4028-1066-4e6b-9821-dfddc94f22f4" providerId="ADAL" clId="{E0400BCF-5F3B-484A-B3BD-04C7217CCE82}" dt="2023-12-06T20:36:36.196" v="3351" actId="20577"/>
          <ac:spMkLst>
            <pc:docMk/>
            <pc:sldMk cId="296591966" sldId="271"/>
            <ac:spMk id="9" creationId="{EA966784-530F-78EC-F0FA-800CA7EE4E40}"/>
          </ac:spMkLst>
        </pc:spChg>
        <pc:picChg chg="mod">
          <ac:chgData name="Gabriel Eduardo Perez Ayala" userId="8aae4028-1066-4e6b-9821-dfddc94f22f4" providerId="ADAL" clId="{E0400BCF-5F3B-484A-B3BD-04C7217CCE82}" dt="2023-12-06T10:47:35.266" v="233" actId="14100"/>
          <ac:picMkLst>
            <pc:docMk/>
            <pc:sldMk cId="296591966" sldId="271"/>
            <ac:picMk id="2" creationId="{7422798A-CA18-12D7-95D7-8816F7CB68DF}"/>
          </ac:picMkLst>
        </pc:picChg>
        <pc:picChg chg="del mod">
          <ac:chgData name="Gabriel Eduardo Perez Ayala" userId="8aae4028-1066-4e6b-9821-dfddc94f22f4" providerId="ADAL" clId="{E0400BCF-5F3B-484A-B3BD-04C7217CCE82}" dt="2023-12-07T10:22:45.270" v="3629" actId="478"/>
          <ac:picMkLst>
            <pc:docMk/>
            <pc:sldMk cId="296591966" sldId="271"/>
            <ac:picMk id="3" creationId="{436E7491-C96A-1B4A-A05F-3248B67B1116}"/>
          </ac:picMkLst>
        </pc:picChg>
        <pc:picChg chg="add mod">
          <ac:chgData name="Gabriel Eduardo Perez Ayala" userId="8aae4028-1066-4e6b-9821-dfddc94f22f4" providerId="ADAL" clId="{E0400BCF-5F3B-484A-B3BD-04C7217CCE82}" dt="2023-12-06T10:47:49.317" v="237" actId="1076"/>
          <ac:picMkLst>
            <pc:docMk/>
            <pc:sldMk cId="296591966" sldId="271"/>
            <ac:picMk id="4" creationId="{2587438C-8D4B-68E2-4EA9-D76F45C03C57}"/>
          </ac:picMkLst>
        </pc:picChg>
        <pc:picChg chg="add del mod">
          <ac:chgData name="Gabriel Eduardo Perez Ayala" userId="8aae4028-1066-4e6b-9821-dfddc94f22f4" providerId="ADAL" clId="{E0400BCF-5F3B-484A-B3BD-04C7217CCE82}" dt="2023-12-04T20:05:43.235" v="10" actId="478"/>
          <ac:picMkLst>
            <pc:docMk/>
            <pc:sldMk cId="296591966" sldId="271"/>
            <ac:picMk id="4" creationId="{F68836D6-3D53-0A9D-800D-9EB5A26E7CB3}"/>
          </ac:picMkLst>
        </pc:picChg>
        <pc:picChg chg="add del mod">
          <ac:chgData name="Gabriel Eduardo Perez Ayala" userId="8aae4028-1066-4e6b-9821-dfddc94f22f4" providerId="ADAL" clId="{E0400BCF-5F3B-484A-B3BD-04C7217CCE82}" dt="2023-12-04T20:06:40.438" v="16" actId="478"/>
          <ac:picMkLst>
            <pc:docMk/>
            <pc:sldMk cId="296591966" sldId="271"/>
            <ac:picMk id="5" creationId="{C7B3E732-0B6C-D66F-59DF-D313E539CEE3}"/>
          </ac:picMkLst>
        </pc:picChg>
        <pc:picChg chg="add del mod">
          <ac:chgData name="Gabriel Eduardo Perez Ayala" userId="8aae4028-1066-4e6b-9821-dfddc94f22f4" providerId="ADAL" clId="{E0400BCF-5F3B-484A-B3BD-04C7217CCE82}" dt="2023-12-07T10:23:31.623" v="3634" actId="21"/>
          <ac:picMkLst>
            <pc:docMk/>
            <pc:sldMk cId="296591966" sldId="271"/>
            <ac:picMk id="8" creationId="{556DB302-09EC-960F-8C62-84B0F974F599}"/>
          </ac:picMkLst>
        </pc:picChg>
        <pc:picChg chg="add del mod">
          <ac:chgData name="Gabriel Eduardo Perez Ayala" userId="8aae4028-1066-4e6b-9821-dfddc94f22f4" providerId="ADAL" clId="{E0400BCF-5F3B-484A-B3BD-04C7217CCE82}" dt="2023-12-04T20:32:26.975" v="50" actId="478"/>
          <ac:picMkLst>
            <pc:docMk/>
            <pc:sldMk cId="296591966" sldId="271"/>
            <ac:picMk id="8" creationId="{C45D665A-169D-A40F-8F82-05FB45331E0F}"/>
          </ac:picMkLst>
        </pc:picChg>
        <pc:picChg chg="add mod">
          <ac:chgData name="Gabriel Eduardo Perez Ayala" userId="8aae4028-1066-4e6b-9821-dfddc94f22f4" providerId="ADAL" clId="{E0400BCF-5F3B-484A-B3BD-04C7217CCE82}" dt="2023-12-06T10:47:40.290" v="235" actId="1076"/>
          <ac:picMkLst>
            <pc:docMk/>
            <pc:sldMk cId="296591966" sldId="271"/>
            <ac:picMk id="11" creationId="{49BBB7DD-E96F-311B-AFE2-3A9AE35DC43A}"/>
          </ac:picMkLst>
        </pc:picChg>
        <pc:picChg chg="add mod">
          <ac:chgData name="Gabriel Eduardo Perez Ayala" userId="8aae4028-1066-4e6b-9821-dfddc94f22f4" providerId="ADAL" clId="{E0400BCF-5F3B-484A-B3BD-04C7217CCE82}" dt="2023-12-07T10:44:34.638" v="3668" actId="1076"/>
          <ac:picMkLst>
            <pc:docMk/>
            <pc:sldMk cId="296591966" sldId="271"/>
            <ac:picMk id="12" creationId="{42DE03B2-D595-7597-5CEA-F436B2F2A8A3}"/>
          </ac:picMkLst>
        </pc:picChg>
      </pc:sldChg>
      <pc:sldChg chg="addSp delSp modSp mod modNotesTx">
        <pc:chgData name="Gabriel Eduardo Perez Ayala" userId="8aae4028-1066-4e6b-9821-dfddc94f22f4" providerId="ADAL" clId="{E0400BCF-5F3B-484A-B3BD-04C7217CCE82}" dt="2023-12-07T10:48:39.508" v="3672" actId="1076"/>
        <pc:sldMkLst>
          <pc:docMk/>
          <pc:sldMk cId="457375959" sldId="272"/>
        </pc:sldMkLst>
        <pc:spChg chg="del">
          <ac:chgData name="Gabriel Eduardo Perez Ayala" userId="8aae4028-1066-4e6b-9821-dfddc94f22f4" providerId="ADAL" clId="{E0400BCF-5F3B-484A-B3BD-04C7217CCE82}" dt="2023-12-06T10:49:58.227" v="286" actId="478"/>
          <ac:spMkLst>
            <pc:docMk/>
            <pc:sldMk cId="457375959" sldId="272"/>
            <ac:spMk id="4" creationId="{C47A8429-B722-8474-8D7E-1E5B36B8443B}"/>
          </ac:spMkLst>
        </pc:spChg>
        <pc:spChg chg="del">
          <ac:chgData name="Gabriel Eduardo Perez Ayala" userId="8aae4028-1066-4e6b-9821-dfddc94f22f4" providerId="ADAL" clId="{E0400BCF-5F3B-484A-B3BD-04C7217CCE82}" dt="2023-12-06T10:49:58.227" v="286" actId="478"/>
          <ac:spMkLst>
            <pc:docMk/>
            <pc:sldMk cId="457375959" sldId="272"/>
            <ac:spMk id="15" creationId="{6E5258EB-59A3-256B-67A2-EF8E2E1981C8}"/>
          </ac:spMkLst>
        </pc:spChg>
        <pc:picChg chg="add del mod">
          <ac:chgData name="Gabriel Eduardo Perez Ayala" userId="8aae4028-1066-4e6b-9821-dfddc94f22f4" providerId="ADAL" clId="{E0400BCF-5F3B-484A-B3BD-04C7217CCE82}" dt="2023-12-06T12:56:18.703" v="3341" actId="478"/>
          <ac:picMkLst>
            <pc:docMk/>
            <pc:sldMk cId="457375959" sldId="272"/>
            <ac:picMk id="2" creationId="{C3CD1052-02E5-60A7-BEC5-64B7290884F5}"/>
          </ac:picMkLst>
        </pc:picChg>
        <pc:picChg chg="add mod">
          <ac:chgData name="Gabriel Eduardo Perez Ayala" userId="8aae4028-1066-4e6b-9821-dfddc94f22f4" providerId="ADAL" clId="{E0400BCF-5F3B-484A-B3BD-04C7217CCE82}" dt="2023-12-07T10:48:39.508" v="3672" actId="1076"/>
          <ac:picMkLst>
            <pc:docMk/>
            <pc:sldMk cId="457375959" sldId="272"/>
            <ac:picMk id="3" creationId="{AD30CA1E-C642-8871-6B7D-ADF9A8CD3B81}"/>
          </ac:picMkLst>
        </pc:picChg>
        <pc:picChg chg="add del mod">
          <ac:chgData name="Gabriel Eduardo Perez Ayala" userId="8aae4028-1066-4e6b-9821-dfddc94f22f4" providerId="ADAL" clId="{E0400BCF-5F3B-484A-B3BD-04C7217CCE82}" dt="2023-12-06T12:55:48.674" v="3331" actId="478"/>
          <ac:picMkLst>
            <pc:docMk/>
            <pc:sldMk cId="457375959" sldId="272"/>
            <ac:picMk id="3" creationId="{C2B36799-2639-32FA-EF89-F70152DCFA60}"/>
          </ac:picMkLst>
        </pc:picChg>
        <pc:picChg chg="add del mod">
          <ac:chgData name="Gabriel Eduardo Perez Ayala" userId="8aae4028-1066-4e6b-9821-dfddc94f22f4" providerId="ADAL" clId="{E0400BCF-5F3B-484A-B3BD-04C7217CCE82}" dt="2023-12-06T12:55:51.336" v="3332" actId="478"/>
          <ac:picMkLst>
            <pc:docMk/>
            <pc:sldMk cId="457375959" sldId="272"/>
            <ac:picMk id="8" creationId="{D199B3EC-3F27-9155-6A83-217DB44DCAE7}"/>
          </ac:picMkLst>
        </pc:picChg>
        <pc:picChg chg="add mod">
          <ac:chgData name="Gabriel Eduardo Perez Ayala" userId="8aae4028-1066-4e6b-9821-dfddc94f22f4" providerId="ADAL" clId="{E0400BCF-5F3B-484A-B3BD-04C7217CCE82}" dt="2023-12-06T12:57:02.469" v="3347" actId="1076"/>
          <ac:picMkLst>
            <pc:docMk/>
            <pc:sldMk cId="457375959" sldId="272"/>
            <ac:picMk id="10" creationId="{0093DCDD-F8EB-C8D9-D131-7FFD06EFD3B7}"/>
          </ac:picMkLst>
        </pc:picChg>
        <pc:picChg chg="add del mod">
          <ac:chgData name="Gabriel Eduardo Perez Ayala" userId="8aae4028-1066-4e6b-9821-dfddc94f22f4" providerId="ADAL" clId="{E0400BCF-5F3B-484A-B3BD-04C7217CCE82}" dt="2023-12-06T12:55:52.753" v="3333" actId="478"/>
          <ac:picMkLst>
            <pc:docMk/>
            <pc:sldMk cId="457375959" sldId="272"/>
            <ac:picMk id="11" creationId="{E32A1D9D-B8D9-F240-B3B0-7C30968A1DA8}"/>
          </ac:picMkLst>
        </pc:picChg>
        <pc:picChg chg="add mod">
          <ac:chgData name="Gabriel Eduardo Perez Ayala" userId="8aae4028-1066-4e6b-9821-dfddc94f22f4" providerId="ADAL" clId="{E0400BCF-5F3B-484A-B3BD-04C7217CCE82}" dt="2023-12-06T12:57:05.809" v="3348" actId="1076"/>
          <ac:picMkLst>
            <pc:docMk/>
            <pc:sldMk cId="457375959" sldId="272"/>
            <ac:picMk id="13" creationId="{5321E325-51CE-DE07-4F6B-F76D1EBC9171}"/>
          </ac:picMkLst>
        </pc:picChg>
        <pc:picChg chg="add del mod">
          <ac:chgData name="Gabriel Eduardo Perez Ayala" userId="8aae4028-1066-4e6b-9821-dfddc94f22f4" providerId="ADAL" clId="{E0400BCF-5F3B-484A-B3BD-04C7217CCE82}" dt="2023-12-07T10:24:55.852" v="3652" actId="478"/>
          <ac:picMkLst>
            <pc:docMk/>
            <pc:sldMk cId="457375959" sldId="272"/>
            <ac:picMk id="16" creationId="{C2661C63-A643-FEAF-FD29-103AFF7A64E2}"/>
          </ac:picMkLst>
        </pc:picChg>
        <pc:picChg chg="add mod">
          <ac:chgData name="Gabriel Eduardo Perez Ayala" userId="8aae4028-1066-4e6b-9821-dfddc94f22f4" providerId="ADAL" clId="{E0400BCF-5F3B-484A-B3BD-04C7217CCE82}" dt="2023-12-06T12:57:16.857" v="3350" actId="1076"/>
          <ac:picMkLst>
            <pc:docMk/>
            <pc:sldMk cId="457375959" sldId="272"/>
            <ac:picMk id="17" creationId="{E4BDCAEB-6515-2EA6-F78C-8249124137D7}"/>
          </ac:picMkLst>
        </pc:picChg>
      </pc:sldChg>
      <pc:sldChg chg="addSp modSp del mod">
        <pc:chgData name="Gabriel Eduardo Perez Ayala" userId="8aae4028-1066-4e6b-9821-dfddc94f22f4" providerId="ADAL" clId="{E0400BCF-5F3B-484A-B3BD-04C7217CCE82}" dt="2023-12-06T10:52:31.708" v="290" actId="2696"/>
        <pc:sldMkLst>
          <pc:docMk/>
          <pc:sldMk cId="2836280211" sldId="273"/>
        </pc:sldMkLst>
        <pc:picChg chg="mod">
          <ac:chgData name="Gabriel Eduardo Perez Ayala" userId="8aae4028-1066-4e6b-9821-dfddc94f22f4" providerId="ADAL" clId="{E0400BCF-5F3B-484A-B3BD-04C7217CCE82}" dt="2023-12-04T20:59:13.680" v="163" actId="1076"/>
          <ac:picMkLst>
            <pc:docMk/>
            <pc:sldMk cId="2836280211" sldId="273"/>
            <ac:picMk id="2" creationId="{987BF6E4-41D1-5130-95EC-C1D4B2041988}"/>
          </ac:picMkLst>
        </pc:picChg>
        <pc:picChg chg="mod">
          <ac:chgData name="Gabriel Eduardo Perez Ayala" userId="8aae4028-1066-4e6b-9821-dfddc94f22f4" providerId="ADAL" clId="{E0400BCF-5F3B-484A-B3BD-04C7217CCE82}" dt="2023-12-04T20:59:24.454" v="165" actId="171"/>
          <ac:picMkLst>
            <pc:docMk/>
            <pc:sldMk cId="2836280211" sldId="273"/>
            <ac:picMk id="3" creationId="{31F8A3B1-65FA-26BE-A833-BA55BBA8FAB6}"/>
          </ac:picMkLst>
        </pc:picChg>
        <pc:picChg chg="add mod">
          <ac:chgData name="Gabriel Eduardo Perez Ayala" userId="8aae4028-1066-4e6b-9821-dfddc94f22f4" providerId="ADAL" clId="{E0400BCF-5F3B-484A-B3BD-04C7217CCE82}" dt="2023-12-04T20:59:10.077" v="162" actId="1076"/>
          <ac:picMkLst>
            <pc:docMk/>
            <pc:sldMk cId="2836280211" sldId="273"/>
            <ac:picMk id="5" creationId="{2141D40B-77A7-7C53-9E8C-185C0091E933}"/>
          </ac:picMkLst>
        </pc:picChg>
      </pc:sldChg>
      <pc:sldChg chg="modSp mod modNotesTx">
        <pc:chgData name="Gabriel Eduardo Perez Ayala" userId="8aae4028-1066-4e6b-9821-dfddc94f22f4" providerId="ADAL" clId="{E0400BCF-5F3B-484A-B3BD-04C7217CCE82}" dt="2023-12-06T12:36:29.327" v="3067" actId="33524"/>
        <pc:sldMkLst>
          <pc:docMk/>
          <pc:sldMk cId="3729832342" sldId="274"/>
        </pc:sldMkLst>
        <pc:spChg chg="mod">
          <ac:chgData name="Gabriel Eduardo Perez Ayala" userId="8aae4028-1066-4e6b-9821-dfddc94f22f4" providerId="ADAL" clId="{E0400BCF-5F3B-484A-B3BD-04C7217CCE82}" dt="2023-12-06T12:36:29.327" v="3067" actId="33524"/>
          <ac:spMkLst>
            <pc:docMk/>
            <pc:sldMk cId="3729832342" sldId="274"/>
            <ac:spMk id="2" creationId="{35E8620D-FF1E-AC5E-E219-982A1CC24BD4}"/>
          </ac:spMkLst>
        </pc:spChg>
        <pc:spChg chg="mod">
          <ac:chgData name="Gabriel Eduardo Perez Ayala" userId="8aae4028-1066-4e6b-9821-dfddc94f22f4" providerId="ADAL" clId="{E0400BCF-5F3B-484A-B3BD-04C7217CCE82}" dt="2023-12-06T12:25:40.909" v="2311" actId="20577"/>
          <ac:spMkLst>
            <pc:docMk/>
            <pc:sldMk cId="3729832342" sldId="274"/>
            <ac:spMk id="9" creationId="{EA966784-530F-78EC-F0FA-800CA7EE4E40}"/>
          </ac:spMkLst>
        </pc:spChg>
      </pc:sldChg>
      <pc:sldChg chg="delSp modSp mod">
        <pc:chgData name="Gabriel Eduardo Perez Ayala" userId="8aae4028-1066-4e6b-9821-dfddc94f22f4" providerId="ADAL" clId="{E0400BCF-5F3B-484A-B3BD-04C7217CCE82}" dt="2023-12-07T07:35:48.387" v="3523" actId="20577"/>
        <pc:sldMkLst>
          <pc:docMk/>
          <pc:sldMk cId="264527743" sldId="275"/>
        </pc:sldMkLst>
        <pc:spChg chg="mod">
          <ac:chgData name="Gabriel Eduardo Perez Ayala" userId="8aae4028-1066-4e6b-9821-dfddc94f22f4" providerId="ADAL" clId="{E0400BCF-5F3B-484A-B3BD-04C7217CCE82}" dt="2023-12-07T07:35:48.387" v="3523" actId="20577"/>
          <ac:spMkLst>
            <pc:docMk/>
            <pc:sldMk cId="264527743" sldId="275"/>
            <ac:spMk id="2" creationId="{35E8620D-FF1E-AC5E-E219-982A1CC24BD4}"/>
          </ac:spMkLst>
        </pc:spChg>
        <pc:picChg chg="del">
          <ac:chgData name="Gabriel Eduardo Perez Ayala" userId="8aae4028-1066-4e6b-9821-dfddc94f22f4" providerId="ADAL" clId="{E0400BCF-5F3B-484A-B3BD-04C7217CCE82}" dt="2023-12-06T10:59:49.175" v="326" actId="21"/>
          <ac:picMkLst>
            <pc:docMk/>
            <pc:sldMk cId="264527743" sldId="275"/>
            <ac:picMk id="4" creationId="{FE78C44F-C03B-8B0A-07CA-3A89B0FBFB15}"/>
          </ac:picMkLst>
        </pc:picChg>
      </pc:sldChg>
      <pc:sldChg chg="addSp modSp mod">
        <pc:chgData name="Gabriel Eduardo Perez Ayala" userId="8aae4028-1066-4e6b-9821-dfddc94f22f4" providerId="ADAL" clId="{E0400BCF-5F3B-484A-B3BD-04C7217CCE82}" dt="2023-12-07T07:46:13.499" v="3623" actId="27636"/>
        <pc:sldMkLst>
          <pc:docMk/>
          <pc:sldMk cId="906258235" sldId="277"/>
        </pc:sldMkLst>
        <pc:spChg chg="mod">
          <ac:chgData name="Gabriel Eduardo Perez Ayala" userId="8aae4028-1066-4e6b-9821-dfddc94f22f4" providerId="ADAL" clId="{E0400BCF-5F3B-484A-B3BD-04C7217CCE82}" dt="2023-12-07T07:46:10.184" v="3621" actId="113"/>
          <ac:spMkLst>
            <pc:docMk/>
            <pc:sldMk cId="906258235" sldId="277"/>
            <ac:spMk id="2" creationId="{00000000-0000-0000-0000-000000000000}"/>
          </ac:spMkLst>
        </pc:spChg>
        <pc:spChg chg="mod">
          <ac:chgData name="Gabriel Eduardo Perez Ayala" userId="8aae4028-1066-4e6b-9821-dfddc94f22f4" providerId="ADAL" clId="{E0400BCF-5F3B-484A-B3BD-04C7217CCE82}" dt="2023-12-07T07:46:13.499" v="3623" actId="27636"/>
          <ac:spMkLst>
            <pc:docMk/>
            <pc:sldMk cId="906258235" sldId="277"/>
            <ac:spMk id="3" creationId="{00000000-0000-0000-0000-000000000000}"/>
          </ac:spMkLst>
        </pc:spChg>
        <pc:picChg chg="add mod">
          <ac:chgData name="Gabriel Eduardo Perez Ayala" userId="8aae4028-1066-4e6b-9821-dfddc94f22f4" providerId="ADAL" clId="{E0400BCF-5F3B-484A-B3BD-04C7217CCE82}" dt="2023-12-07T07:46:05.383" v="3620" actId="171"/>
          <ac:picMkLst>
            <pc:docMk/>
            <pc:sldMk cId="906258235" sldId="277"/>
            <ac:picMk id="3074" creationId="{0E4BDD8C-F970-9E27-425F-21B868B91438}"/>
          </ac:picMkLst>
        </pc:picChg>
      </pc:sldChg>
      <pc:sldChg chg="addSp delSp modSp add del mod">
        <pc:chgData name="Gabriel Eduardo Perez Ayala" userId="8aae4028-1066-4e6b-9821-dfddc94f22f4" providerId="ADAL" clId="{E0400BCF-5F3B-484A-B3BD-04C7217CCE82}" dt="2023-12-06T10:49:47.939" v="284" actId="2696"/>
        <pc:sldMkLst>
          <pc:docMk/>
          <pc:sldMk cId="1428945324" sldId="278"/>
        </pc:sldMkLst>
        <pc:picChg chg="del">
          <ac:chgData name="Gabriel Eduardo Perez Ayala" userId="8aae4028-1066-4e6b-9821-dfddc94f22f4" providerId="ADAL" clId="{E0400BCF-5F3B-484A-B3BD-04C7217CCE82}" dt="2023-12-04T20:33:49.632" v="94" actId="478"/>
          <ac:picMkLst>
            <pc:docMk/>
            <pc:sldMk cId="1428945324" sldId="278"/>
            <ac:picMk id="2" creationId="{7422798A-CA18-12D7-95D7-8816F7CB68DF}"/>
          </ac:picMkLst>
        </pc:picChg>
        <pc:picChg chg="del">
          <ac:chgData name="Gabriel Eduardo Perez Ayala" userId="8aae4028-1066-4e6b-9821-dfddc94f22f4" providerId="ADAL" clId="{E0400BCF-5F3B-484A-B3BD-04C7217CCE82}" dt="2023-12-04T20:33:50.863" v="95" actId="478"/>
          <ac:picMkLst>
            <pc:docMk/>
            <pc:sldMk cId="1428945324" sldId="278"/>
            <ac:picMk id="3" creationId="{436E7491-C96A-1B4A-A05F-3248B67B1116}"/>
          </ac:picMkLst>
        </pc:picChg>
        <pc:picChg chg="add mod">
          <ac:chgData name="Gabriel Eduardo Perez Ayala" userId="8aae4028-1066-4e6b-9821-dfddc94f22f4" providerId="ADAL" clId="{E0400BCF-5F3B-484A-B3BD-04C7217CCE82}" dt="2023-12-04T20:37:07.386" v="113" actId="1076"/>
          <ac:picMkLst>
            <pc:docMk/>
            <pc:sldMk cId="1428945324" sldId="278"/>
            <ac:picMk id="4" creationId="{C319C9EE-80C9-7A16-19C8-0A59659040D1}"/>
          </ac:picMkLst>
        </pc:picChg>
        <pc:picChg chg="add mod">
          <ac:chgData name="Gabriel Eduardo Perez Ayala" userId="8aae4028-1066-4e6b-9821-dfddc94f22f4" providerId="ADAL" clId="{E0400BCF-5F3B-484A-B3BD-04C7217CCE82}" dt="2023-12-04T20:37:21.648" v="117" actId="1076"/>
          <ac:picMkLst>
            <pc:docMk/>
            <pc:sldMk cId="1428945324" sldId="278"/>
            <ac:picMk id="5" creationId="{DB36A599-5771-429B-6B70-CA9B1C2875D2}"/>
          </ac:picMkLst>
        </pc:picChg>
        <pc:picChg chg="add mod">
          <ac:chgData name="Gabriel Eduardo Perez Ayala" userId="8aae4028-1066-4e6b-9821-dfddc94f22f4" providerId="ADAL" clId="{E0400BCF-5F3B-484A-B3BD-04C7217CCE82}" dt="2023-12-04T20:37:12.149" v="115" actId="1076"/>
          <ac:picMkLst>
            <pc:docMk/>
            <pc:sldMk cId="1428945324" sldId="278"/>
            <ac:picMk id="8" creationId="{F5F2CCA1-C030-4D62-B111-0DEEB5059472}"/>
          </ac:picMkLst>
        </pc:picChg>
        <pc:picChg chg="del">
          <ac:chgData name="Gabriel Eduardo Perez Ayala" userId="8aae4028-1066-4e6b-9821-dfddc94f22f4" providerId="ADAL" clId="{E0400BCF-5F3B-484A-B3BD-04C7217CCE82}" dt="2023-12-04T20:33:48.537" v="93" actId="478"/>
          <ac:picMkLst>
            <pc:docMk/>
            <pc:sldMk cId="1428945324" sldId="278"/>
            <ac:picMk id="11" creationId="{49BBB7DD-E96F-311B-AFE2-3A9AE35DC43A}"/>
          </ac:picMkLst>
        </pc:picChg>
      </pc:sldChg>
      <pc:sldChg chg="addSp delSp modSp add del mod ord">
        <pc:chgData name="Gabriel Eduardo Perez Ayala" userId="8aae4028-1066-4e6b-9821-dfddc94f22f4" providerId="ADAL" clId="{E0400BCF-5F3B-484A-B3BD-04C7217CCE82}" dt="2023-12-06T10:55:13.947" v="310" actId="2696"/>
        <pc:sldMkLst>
          <pc:docMk/>
          <pc:sldMk cId="3654366446" sldId="279"/>
        </pc:sldMkLst>
        <pc:picChg chg="del">
          <ac:chgData name="Gabriel Eduardo Perez Ayala" userId="8aae4028-1066-4e6b-9821-dfddc94f22f4" providerId="ADAL" clId="{E0400BCF-5F3B-484A-B3BD-04C7217CCE82}" dt="2023-12-04T21:36:47.137" v="168" actId="478"/>
          <ac:picMkLst>
            <pc:docMk/>
            <pc:sldMk cId="3654366446" sldId="279"/>
            <ac:picMk id="2" creationId="{987BF6E4-41D1-5130-95EC-C1D4B2041988}"/>
          </ac:picMkLst>
        </pc:picChg>
        <pc:picChg chg="del">
          <ac:chgData name="Gabriel Eduardo Perez Ayala" userId="8aae4028-1066-4e6b-9821-dfddc94f22f4" providerId="ADAL" clId="{E0400BCF-5F3B-484A-B3BD-04C7217CCE82}" dt="2023-12-04T21:36:48.319" v="169" actId="478"/>
          <ac:picMkLst>
            <pc:docMk/>
            <pc:sldMk cId="3654366446" sldId="279"/>
            <ac:picMk id="3" creationId="{31F8A3B1-65FA-26BE-A833-BA55BBA8FAB6}"/>
          </ac:picMkLst>
        </pc:picChg>
        <pc:picChg chg="add mod">
          <ac:chgData name="Gabriel Eduardo Perez Ayala" userId="8aae4028-1066-4e6b-9821-dfddc94f22f4" providerId="ADAL" clId="{E0400BCF-5F3B-484A-B3BD-04C7217CCE82}" dt="2023-12-06T10:52:18.600" v="288" actId="1036"/>
          <ac:picMkLst>
            <pc:docMk/>
            <pc:sldMk cId="3654366446" sldId="279"/>
            <ac:picMk id="4" creationId="{6E9DB758-1176-1E98-12B5-290B770F7708}"/>
          </ac:picMkLst>
        </pc:picChg>
        <pc:picChg chg="del">
          <ac:chgData name="Gabriel Eduardo Perez Ayala" userId="8aae4028-1066-4e6b-9821-dfddc94f22f4" providerId="ADAL" clId="{E0400BCF-5F3B-484A-B3BD-04C7217CCE82}" dt="2023-12-04T21:36:45.579" v="167" actId="478"/>
          <ac:picMkLst>
            <pc:docMk/>
            <pc:sldMk cId="3654366446" sldId="279"/>
            <ac:picMk id="5" creationId="{2141D40B-77A7-7C53-9E8C-185C0091E933}"/>
          </ac:picMkLst>
        </pc:picChg>
        <pc:picChg chg="add mod">
          <ac:chgData name="Gabriel Eduardo Perez Ayala" userId="8aae4028-1066-4e6b-9821-dfddc94f22f4" providerId="ADAL" clId="{E0400BCF-5F3B-484A-B3BD-04C7217CCE82}" dt="2023-12-04T21:39:08.838" v="194" actId="1076"/>
          <ac:picMkLst>
            <pc:docMk/>
            <pc:sldMk cId="3654366446" sldId="279"/>
            <ac:picMk id="8" creationId="{A69747B2-B83E-2B06-7F72-08429DE9FE7D}"/>
          </ac:picMkLst>
        </pc:picChg>
        <pc:picChg chg="add mod">
          <ac:chgData name="Gabriel Eduardo Perez Ayala" userId="8aae4028-1066-4e6b-9821-dfddc94f22f4" providerId="ADAL" clId="{E0400BCF-5F3B-484A-B3BD-04C7217CCE82}" dt="2023-12-04T21:39:46.456" v="195" actId="1076"/>
          <ac:picMkLst>
            <pc:docMk/>
            <pc:sldMk cId="3654366446" sldId="279"/>
            <ac:picMk id="10" creationId="{0F8638A6-6A6E-3D96-DBEE-F5AB529D667D}"/>
          </ac:picMkLst>
        </pc:picChg>
      </pc:sldChg>
      <pc:sldChg chg="add del">
        <pc:chgData name="Gabriel Eduardo Perez Ayala" userId="8aae4028-1066-4e6b-9821-dfddc94f22f4" providerId="ADAL" clId="{E0400BCF-5F3B-484A-B3BD-04C7217CCE82}" dt="2023-12-04T21:37:29.466" v="173" actId="2696"/>
        <pc:sldMkLst>
          <pc:docMk/>
          <pc:sldMk cId="1025506601" sldId="280"/>
        </pc:sldMkLst>
      </pc:sldChg>
      <pc:sldChg chg="addSp delSp modSp add del mod">
        <pc:chgData name="Gabriel Eduardo Perez Ayala" userId="8aae4028-1066-4e6b-9821-dfddc94f22f4" providerId="ADAL" clId="{E0400BCF-5F3B-484A-B3BD-04C7217CCE82}" dt="2023-12-06T10:57:48.585" v="322" actId="2696"/>
        <pc:sldMkLst>
          <pc:docMk/>
          <pc:sldMk cId="2187399163" sldId="280"/>
        </pc:sldMkLst>
        <pc:picChg chg="add mod">
          <ac:chgData name="Gabriel Eduardo Perez Ayala" userId="8aae4028-1066-4e6b-9821-dfddc94f22f4" providerId="ADAL" clId="{E0400BCF-5F3B-484A-B3BD-04C7217CCE82}" dt="2023-12-05T00:36:13.928" v="221" actId="1076"/>
          <ac:picMkLst>
            <pc:docMk/>
            <pc:sldMk cId="2187399163" sldId="280"/>
            <ac:picMk id="2" creationId="{5663E257-CE9B-D78A-8B13-313DF9D20B01}"/>
          </ac:picMkLst>
        </pc:picChg>
        <pc:picChg chg="del">
          <ac:chgData name="Gabriel Eduardo Perez Ayala" userId="8aae4028-1066-4e6b-9821-dfddc94f22f4" providerId="ADAL" clId="{E0400BCF-5F3B-484A-B3BD-04C7217CCE82}" dt="2023-12-05T00:34:16.231" v="211" actId="478"/>
          <ac:picMkLst>
            <pc:docMk/>
            <pc:sldMk cId="2187399163" sldId="280"/>
            <ac:picMk id="3" creationId="{C2B36799-2639-32FA-EF89-F70152DCFA60}"/>
          </ac:picMkLst>
        </pc:picChg>
        <pc:picChg chg="add mod">
          <ac:chgData name="Gabriel Eduardo Perez Ayala" userId="8aae4028-1066-4e6b-9821-dfddc94f22f4" providerId="ADAL" clId="{E0400BCF-5F3B-484A-B3BD-04C7217CCE82}" dt="2023-12-05T00:36:18.048" v="224" actId="1076"/>
          <ac:picMkLst>
            <pc:docMk/>
            <pc:sldMk cId="2187399163" sldId="280"/>
            <ac:picMk id="5" creationId="{08F8D4D0-3F91-83BC-2596-E73B4413B228}"/>
          </ac:picMkLst>
        </pc:picChg>
        <pc:picChg chg="del">
          <ac:chgData name="Gabriel Eduardo Perez Ayala" userId="8aae4028-1066-4e6b-9821-dfddc94f22f4" providerId="ADAL" clId="{E0400BCF-5F3B-484A-B3BD-04C7217CCE82}" dt="2023-12-05T00:34:18.075" v="212" actId="478"/>
          <ac:picMkLst>
            <pc:docMk/>
            <pc:sldMk cId="2187399163" sldId="280"/>
            <ac:picMk id="8" creationId="{D199B3EC-3F27-9155-6A83-217DB44DCAE7}"/>
          </ac:picMkLst>
        </pc:picChg>
        <pc:picChg chg="add del mod">
          <ac:chgData name="Gabriel Eduardo Perez Ayala" userId="8aae4028-1066-4e6b-9821-dfddc94f22f4" providerId="ADAL" clId="{E0400BCF-5F3B-484A-B3BD-04C7217CCE82}" dt="2023-12-06T10:55:25.082" v="312" actId="21"/>
          <ac:picMkLst>
            <pc:docMk/>
            <pc:sldMk cId="2187399163" sldId="280"/>
            <ac:picMk id="10" creationId="{353CD139-EC89-ABC0-DAFE-8AA434EA9F65}"/>
          </ac:picMkLst>
        </pc:picChg>
        <pc:picChg chg="del">
          <ac:chgData name="Gabriel Eduardo Perez Ayala" userId="8aae4028-1066-4e6b-9821-dfddc94f22f4" providerId="ADAL" clId="{E0400BCF-5F3B-484A-B3BD-04C7217CCE82}" dt="2023-12-05T00:34:19.313" v="213" actId="478"/>
          <ac:picMkLst>
            <pc:docMk/>
            <pc:sldMk cId="2187399163" sldId="280"/>
            <ac:picMk id="11" creationId="{E32A1D9D-B8D9-F240-B3B0-7C30968A1DA8}"/>
          </ac:picMkLst>
        </pc:picChg>
      </pc:sldChg>
      <pc:sldChg chg="addSp delSp modSp mod ord modNotesTx">
        <pc:chgData name="Gabriel Eduardo Perez Ayala" userId="8aae4028-1066-4e6b-9821-dfddc94f22f4" providerId="ADAL" clId="{E0400BCF-5F3B-484A-B3BD-04C7217CCE82}" dt="2023-12-07T10:24:05.018" v="3651" actId="171"/>
        <pc:sldMkLst>
          <pc:docMk/>
          <pc:sldMk cId="1418256544" sldId="281"/>
        </pc:sldMkLst>
        <pc:spChg chg="mod">
          <ac:chgData name="Gabriel Eduardo Perez Ayala" userId="8aae4028-1066-4e6b-9821-dfddc94f22f4" providerId="ADAL" clId="{E0400BCF-5F3B-484A-B3BD-04C7217CCE82}" dt="2023-12-06T10:54:58.229" v="307" actId="1076"/>
          <ac:spMkLst>
            <pc:docMk/>
            <pc:sldMk cId="1418256544" sldId="281"/>
            <ac:spMk id="7" creationId="{7F7E6D22-5645-A4AB-22F5-A77E7662BBC6}"/>
          </ac:spMkLst>
        </pc:spChg>
        <pc:spChg chg="add del mod">
          <ac:chgData name="Gabriel Eduardo Perez Ayala" userId="8aae4028-1066-4e6b-9821-dfddc94f22f4" providerId="ADAL" clId="{E0400BCF-5F3B-484A-B3BD-04C7217CCE82}" dt="2023-12-06T12:37:47.828" v="3202" actId="478"/>
          <ac:spMkLst>
            <pc:docMk/>
            <pc:sldMk cId="1418256544" sldId="281"/>
            <ac:spMk id="12" creationId="{C760AEA2-761E-F5A8-28D3-7F6190003B62}"/>
          </ac:spMkLst>
        </pc:spChg>
        <pc:picChg chg="mod">
          <ac:chgData name="Gabriel Eduardo Perez Ayala" userId="8aae4028-1066-4e6b-9821-dfddc94f22f4" providerId="ADAL" clId="{E0400BCF-5F3B-484A-B3BD-04C7217CCE82}" dt="2023-12-06T12:17:57.131" v="2235" actId="1076"/>
          <ac:picMkLst>
            <pc:docMk/>
            <pc:sldMk cId="1418256544" sldId="281"/>
            <ac:picMk id="2" creationId="{987BF6E4-41D1-5130-95EC-C1D4B2041988}"/>
          </ac:picMkLst>
        </pc:picChg>
        <pc:picChg chg="del mod">
          <ac:chgData name="Gabriel Eduardo Perez Ayala" userId="8aae4028-1066-4e6b-9821-dfddc94f22f4" providerId="ADAL" clId="{E0400BCF-5F3B-484A-B3BD-04C7217CCE82}" dt="2023-12-07T10:23:39.870" v="3638" actId="478"/>
          <ac:picMkLst>
            <pc:docMk/>
            <pc:sldMk cId="1418256544" sldId="281"/>
            <ac:picMk id="3" creationId="{31F8A3B1-65FA-26BE-A833-BA55BBA8FAB6}"/>
          </ac:picMkLst>
        </pc:picChg>
        <pc:picChg chg="add del mod">
          <ac:chgData name="Gabriel Eduardo Perez Ayala" userId="8aae4028-1066-4e6b-9821-dfddc94f22f4" providerId="ADAL" clId="{E0400BCF-5F3B-484A-B3BD-04C7217CCE82}" dt="2023-12-06T10:54:01.726" v="295" actId="478"/>
          <ac:picMkLst>
            <pc:docMk/>
            <pc:sldMk cId="1418256544" sldId="281"/>
            <ac:picMk id="4" creationId="{70C72C3F-FF1F-A589-A41F-E82F831A7172}"/>
          </ac:picMkLst>
        </pc:picChg>
        <pc:picChg chg="add mod">
          <ac:chgData name="Gabriel Eduardo Perez Ayala" userId="8aae4028-1066-4e6b-9821-dfddc94f22f4" providerId="ADAL" clId="{E0400BCF-5F3B-484A-B3BD-04C7217CCE82}" dt="2023-12-07T10:24:05.018" v="3651" actId="171"/>
          <ac:picMkLst>
            <pc:docMk/>
            <pc:sldMk cId="1418256544" sldId="281"/>
            <ac:picMk id="4" creationId="{E0B2B1CD-1ED8-3D5B-B136-5C74BDCDCE54}"/>
          </ac:picMkLst>
        </pc:picChg>
        <pc:picChg chg="mod">
          <ac:chgData name="Gabriel Eduardo Perez Ayala" userId="8aae4028-1066-4e6b-9821-dfddc94f22f4" providerId="ADAL" clId="{E0400BCF-5F3B-484A-B3BD-04C7217CCE82}" dt="2023-12-06T12:17:55.579" v="2234" actId="1076"/>
          <ac:picMkLst>
            <pc:docMk/>
            <pc:sldMk cId="1418256544" sldId="281"/>
            <ac:picMk id="5" creationId="{2141D40B-77A7-7C53-9E8C-185C0091E933}"/>
          </ac:picMkLst>
        </pc:picChg>
        <pc:picChg chg="add mod">
          <ac:chgData name="Gabriel Eduardo Perez Ayala" userId="8aae4028-1066-4e6b-9821-dfddc94f22f4" providerId="ADAL" clId="{E0400BCF-5F3B-484A-B3BD-04C7217CCE82}" dt="2023-12-06T12:18:07.567" v="2240" actId="1076"/>
          <ac:picMkLst>
            <pc:docMk/>
            <pc:sldMk cId="1418256544" sldId="281"/>
            <ac:picMk id="8" creationId="{1E7AA710-3C3E-71CE-7152-76B851389066}"/>
          </ac:picMkLst>
        </pc:picChg>
        <pc:picChg chg="add mod modCrop">
          <ac:chgData name="Gabriel Eduardo Perez Ayala" userId="8aae4028-1066-4e6b-9821-dfddc94f22f4" providerId="ADAL" clId="{E0400BCF-5F3B-484A-B3BD-04C7217CCE82}" dt="2023-12-06T12:18:05.904" v="2239" actId="1076"/>
          <ac:picMkLst>
            <pc:docMk/>
            <pc:sldMk cId="1418256544" sldId="281"/>
            <ac:picMk id="11" creationId="{2F93D0C1-0E14-0192-DAB1-6E3A53DC4837}"/>
          </ac:picMkLst>
        </pc:picChg>
      </pc:sldChg>
      <pc:sldChg chg="del">
        <pc:chgData name="Gabriel Eduardo Perez Ayala" userId="8aae4028-1066-4e6b-9821-dfddc94f22f4" providerId="ADAL" clId="{E0400BCF-5F3B-484A-B3BD-04C7217CCE82}" dt="2023-12-06T10:49:54.352" v="285" actId="2696"/>
        <pc:sldMkLst>
          <pc:docMk/>
          <pc:sldMk cId="1174543043" sldId="282"/>
        </pc:sldMkLst>
      </pc:sldChg>
      <pc:sldChg chg="del">
        <pc:chgData name="Gabriel Eduardo Perez Ayala" userId="8aae4028-1066-4e6b-9821-dfddc94f22f4" providerId="ADAL" clId="{E0400BCF-5F3B-484A-B3BD-04C7217CCE82}" dt="2023-12-06T10:49:41.582" v="283" actId="2696"/>
        <pc:sldMkLst>
          <pc:docMk/>
          <pc:sldMk cId="1388044159" sldId="283"/>
        </pc:sldMkLst>
      </pc:sldChg>
      <pc:sldChg chg="addSp delSp modSp mod">
        <pc:chgData name="Gabriel Eduardo Perez Ayala" userId="8aae4028-1066-4e6b-9821-dfddc94f22f4" providerId="ADAL" clId="{E0400BCF-5F3B-484A-B3BD-04C7217CCE82}" dt="2023-12-07T07:45:43.121" v="3613" actId="27636"/>
        <pc:sldMkLst>
          <pc:docMk/>
          <pc:sldMk cId="223280446" sldId="284"/>
        </pc:sldMkLst>
        <pc:spChg chg="mod">
          <ac:chgData name="Gabriel Eduardo Perez Ayala" userId="8aae4028-1066-4e6b-9821-dfddc94f22f4" providerId="ADAL" clId="{E0400BCF-5F3B-484A-B3BD-04C7217CCE82}" dt="2023-12-07T07:45:32.760" v="3607" actId="113"/>
          <ac:spMkLst>
            <pc:docMk/>
            <pc:sldMk cId="223280446" sldId="284"/>
            <ac:spMk id="2" creationId="{00000000-0000-0000-0000-000000000000}"/>
          </ac:spMkLst>
        </pc:spChg>
        <pc:spChg chg="mod">
          <ac:chgData name="Gabriel Eduardo Perez Ayala" userId="8aae4028-1066-4e6b-9821-dfddc94f22f4" providerId="ADAL" clId="{E0400BCF-5F3B-484A-B3BD-04C7217CCE82}" dt="2023-12-07T07:45:43.121" v="3613" actId="27636"/>
          <ac:spMkLst>
            <pc:docMk/>
            <pc:sldMk cId="223280446" sldId="284"/>
            <ac:spMk id="3" creationId="{00000000-0000-0000-0000-000000000000}"/>
          </ac:spMkLst>
        </pc:spChg>
        <pc:picChg chg="del">
          <ac:chgData name="Gabriel Eduardo Perez Ayala" userId="8aae4028-1066-4e6b-9821-dfddc94f22f4" providerId="ADAL" clId="{E0400BCF-5F3B-484A-B3BD-04C7217CCE82}" dt="2023-12-07T07:44:59.314" v="3596" actId="478"/>
          <ac:picMkLst>
            <pc:docMk/>
            <pc:sldMk cId="223280446" sldId="284"/>
            <ac:picMk id="5" creationId="{7ED69DD5-4F9C-3D16-E00C-C12F199463B2}"/>
          </ac:picMkLst>
        </pc:picChg>
        <pc:picChg chg="add mod">
          <ac:chgData name="Gabriel Eduardo Perez Ayala" userId="8aae4028-1066-4e6b-9821-dfddc94f22f4" providerId="ADAL" clId="{E0400BCF-5F3B-484A-B3BD-04C7217CCE82}" dt="2023-12-07T07:45:16.917" v="3605" actId="170"/>
          <ac:picMkLst>
            <pc:docMk/>
            <pc:sldMk cId="223280446" sldId="284"/>
            <ac:picMk id="2050" creationId="{AF0108C0-7F71-6841-BA3C-F0E6634455C1}"/>
          </ac:picMkLst>
        </pc:picChg>
      </pc:sldChg>
      <pc:sldChg chg="addSp delSp modSp add mod modNotesTx">
        <pc:chgData name="Gabriel Eduardo Perez Ayala" userId="8aae4028-1066-4e6b-9821-dfddc94f22f4" providerId="ADAL" clId="{E0400BCF-5F3B-484A-B3BD-04C7217CCE82}" dt="2023-12-07T07:35:17.926" v="3483" actId="14100"/>
        <pc:sldMkLst>
          <pc:docMk/>
          <pc:sldMk cId="3658501952" sldId="285"/>
        </pc:sldMkLst>
        <pc:spChg chg="add del mod">
          <ac:chgData name="Gabriel Eduardo Perez Ayala" userId="8aae4028-1066-4e6b-9821-dfddc94f22f4" providerId="ADAL" clId="{E0400BCF-5F3B-484A-B3BD-04C7217CCE82}" dt="2023-12-07T07:35:17.926" v="3483" actId="14100"/>
          <ac:spMkLst>
            <pc:docMk/>
            <pc:sldMk cId="3658501952" sldId="285"/>
            <ac:spMk id="9" creationId="{EA966784-530F-78EC-F0FA-800CA7EE4E40}"/>
          </ac:spMkLst>
        </pc:spChg>
        <pc:spChg chg="add del">
          <ac:chgData name="Gabriel Eduardo Perez Ayala" userId="8aae4028-1066-4e6b-9821-dfddc94f22f4" providerId="ADAL" clId="{E0400BCF-5F3B-484A-B3BD-04C7217CCE82}" dt="2023-12-06T11:02:22.288" v="344" actId="478"/>
          <ac:spMkLst>
            <pc:docMk/>
            <pc:sldMk cId="3658501952" sldId="285"/>
            <ac:spMk id="10" creationId="{20C1D05F-AC7D-3C08-545F-90C49EAF1AF1}"/>
          </ac:spMkLst>
        </pc:spChg>
        <pc:spChg chg="add mod">
          <ac:chgData name="Gabriel Eduardo Perez Ayala" userId="8aae4028-1066-4e6b-9821-dfddc94f22f4" providerId="ADAL" clId="{E0400BCF-5F3B-484A-B3BD-04C7217CCE82}" dt="2023-12-06T11:03:20.876" v="357" actId="208"/>
          <ac:spMkLst>
            <pc:docMk/>
            <pc:sldMk cId="3658501952" sldId="285"/>
            <ac:spMk id="12" creationId="{2F576FC9-3B5E-D0EC-36D7-A26089FEB33A}"/>
          </ac:spMkLst>
        </pc:spChg>
        <pc:spChg chg="add del mod">
          <ac:chgData name="Gabriel Eduardo Perez Ayala" userId="8aae4028-1066-4e6b-9821-dfddc94f22f4" providerId="ADAL" clId="{E0400BCF-5F3B-484A-B3BD-04C7217CCE82}" dt="2023-12-06T11:02:21" v="343" actId="478"/>
          <ac:spMkLst>
            <pc:docMk/>
            <pc:sldMk cId="3658501952" sldId="285"/>
            <ac:spMk id="13" creationId="{2E58742F-859F-C7F5-0F0C-A9A2F99CBB59}"/>
          </ac:spMkLst>
        </pc:spChg>
        <pc:spChg chg="add del mod">
          <ac:chgData name="Gabriel Eduardo Perez Ayala" userId="8aae4028-1066-4e6b-9821-dfddc94f22f4" providerId="ADAL" clId="{E0400BCF-5F3B-484A-B3BD-04C7217CCE82}" dt="2023-12-06T11:02:19.492" v="342" actId="478"/>
          <ac:spMkLst>
            <pc:docMk/>
            <pc:sldMk cId="3658501952" sldId="285"/>
            <ac:spMk id="14" creationId="{C9852966-B26E-3F19-CDAC-D5C9C7D6A986}"/>
          </ac:spMkLst>
        </pc:spChg>
        <pc:spChg chg="add del mod">
          <ac:chgData name="Gabriel Eduardo Perez Ayala" userId="8aae4028-1066-4e6b-9821-dfddc94f22f4" providerId="ADAL" clId="{E0400BCF-5F3B-484A-B3BD-04C7217CCE82}" dt="2023-12-06T11:02:18.465" v="341" actId="478"/>
          <ac:spMkLst>
            <pc:docMk/>
            <pc:sldMk cId="3658501952" sldId="285"/>
            <ac:spMk id="15" creationId="{C4CDDF8E-0689-E21A-8268-4DF47A5F7E84}"/>
          </ac:spMkLst>
        </pc:spChg>
        <pc:picChg chg="del">
          <ac:chgData name="Gabriel Eduardo Perez Ayala" userId="8aae4028-1066-4e6b-9821-dfddc94f22f4" providerId="ADAL" clId="{E0400BCF-5F3B-484A-B3BD-04C7217CCE82}" dt="2023-12-06T10:59:41.777" v="324" actId="478"/>
          <ac:picMkLst>
            <pc:docMk/>
            <pc:sldMk cId="3658501952" sldId="285"/>
            <ac:picMk id="2" creationId="{C3CD1052-02E5-60A7-BEC5-64B7290884F5}"/>
          </ac:picMkLst>
        </pc:picChg>
        <pc:picChg chg="del">
          <ac:chgData name="Gabriel Eduardo Perez Ayala" userId="8aae4028-1066-4e6b-9821-dfddc94f22f4" providerId="ADAL" clId="{E0400BCF-5F3B-484A-B3BD-04C7217CCE82}" dt="2023-12-06T10:59:41.777" v="324" actId="478"/>
          <ac:picMkLst>
            <pc:docMk/>
            <pc:sldMk cId="3658501952" sldId="285"/>
            <ac:picMk id="3" creationId="{C2B36799-2639-32FA-EF89-F70152DCFA60}"/>
          </ac:picMkLst>
        </pc:picChg>
        <pc:picChg chg="add mod">
          <ac:chgData name="Gabriel Eduardo Perez Ayala" userId="8aae4028-1066-4e6b-9821-dfddc94f22f4" providerId="ADAL" clId="{E0400BCF-5F3B-484A-B3BD-04C7217CCE82}" dt="2023-12-06T10:59:56.028" v="328" actId="1076"/>
          <ac:picMkLst>
            <pc:docMk/>
            <pc:sldMk cId="3658501952" sldId="285"/>
            <ac:picMk id="4" creationId="{72707112-3017-C725-79F2-23D5FD9A2677}"/>
          </ac:picMkLst>
        </pc:picChg>
        <pc:picChg chg="add mod">
          <ac:chgData name="Gabriel Eduardo Perez Ayala" userId="8aae4028-1066-4e6b-9821-dfddc94f22f4" providerId="ADAL" clId="{E0400BCF-5F3B-484A-B3BD-04C7217CCE82}" dt="2023-12-06T11:00:03.082" v="330" actId="1076"/>
          <ac:picMkLst>
            <pc:docMk/>
            <pc:sldMk cId="3658501952" sldId="285"/>
            <ac:picMk id="5" creationId="{2B5D7A18-DB99-926D-22E9-F6539B01A669}"/>
          </ac:picMkLst>
        </pc:picChg>
        <pc:picChg chg="del">
          <ac:chgData name="Gabriel Eduardo Perez Ayala" userId="8aae4028-1066-4e6b-9821-dfddc94f22f4" providerId="ADAL" clId="{E0400BCF-5F3B-484A-B3BD-04C7217CCE82}" dt="2023-12-06T10:59:41.777" v="324" actId="478"/>
          <ac:picMkLst>
            <pc:docMk/>
            <pc:sldMk cId="3658501952" sldId="285"/>
            <ac:picMk id="8" creationId="{D199B3EC-3F27-9155-6A83-217DB44DCAE7}"/>
          </ac:picMkLst>
        </pc:picChg>
        <pc:picChg chg="del">
          <ac:chgData name="Gabriel Eduardo Perez Ayala" userId="8aae4028-1066-4e6b-9821-dfddc94f22f4" providerId="ADAL" clId="{E0400BCF-5F3B-484A-B3BD-04C7217CCE82}" dt="2023-12-06T10:59:41.777" v="324" actId="478"/>
          <ac:picMkLst>
            <pc:docMk/>
            <pc:sldMk cId="3658501952" sldId="285"/>
            <ac:picMk id="11" creationId="{E32A1D9D-B8D9-F240-B3B0-7C30968A1DA8}"/>
          </ac:picMkLst>
        </pc:picChg>
      </pc:sldChg>
    </pc:docChg>
  </pc:docChgLst>
  <pc:docChgLst>
    <pc:chgData name="Abdullah Alyamani" userId="e7fe7ce7-7bbc-43b7-bbac-da7956244450" providerId="ADAL" clId="{8A2888E8-165D-41BC-9985-FDCDC8CA18BF}"/>
    <pc:docChg chg="undo redo custSel addSld delSld modSld sldOrd addMainMaster delMainMaster modMainMaster">
      <pc:chgData name="Abdullah Alyamani" userId="e7fe7ce7-7bbc-43b7-bbac-da7956244450" providerId="ADAL" clId="{8A2888E8-165D-41BC-9985-FDCDC8CA18BF}" dt="2023-12-06T19:13:55.111" v="7847" actId="20577"/>
      <pc:docMkLst>
        <pc:docMk/>
      </pc:docMkLst>
      <pc:sldChg chg="addSp delSp modSp mod setBg modClrScheme chgLayout">
        <pc:chgData name="Abdullah Alyamani" userId="e7fe7ce7-7bbc-43b7-bbac-da7956244450" providerId="ADAL" clId="{8A2888E8-165D-41BC-9985-FDCDC8CA18BF}" dt="2023-12-04T17:26:40.333" v="3650" actId="20577"/>
        <pc:sldMkLst>
          <pc:docMk/>
          <pc:sldMk cId="109857222" sldId="256"/>
        </pc:sldMkLst>
        <pc:spChg chg="mod">
          <ac:chgData name="Abdullah Alyamani" userId="e7fe7ce7-7bbc-43b7-bbac-da7956244450" providerId="ADAL" clId="{8A2888E8-165D-41BC-9985-FDCDC8CA18BF}" dt="2023-12-04T13:57:33.350" v="177" actId="20577"/>
          <ac:spMkLst>
            <pc:docMk/>
            <pc:sldMk cId="109857222" sldId="256"/>
            <ac:spMk id="2" creationId="{00000000-0000-0000-0000-000000000000}"/>
          </ac:spMkLst>
        </pc:spChg>
        <pc:spChg chg="mod">
          <ac:chgData name="Abdullah Alyamani" userId="e7fe7ce7-7bbc-43b7-bbac-da7956244450" providerId="ADAL" clId="{8A2888E8-165D-41BC-9985-FDCDC8CA18BF}" dt="2023-12-04T17:26:40.333" v="3650" actId="20577"/>
          <ac:spMkLst>
            <pc:docMk/>
            <pc:sldMk cId="109857222" sldId="256"/>
            <ac:spMk id="3" creationId="{00000000-0000-0000-0000-000000000000}"/>
          </ac:spMkLst>
        </pc:spChg>
        <pc:spChg chg="add del">
          <ac:chgData name="Abdullah Alyamani" userId="e7fe7ce7-7bbc-43b7-bbac-da7956244450" providerId="ADAL" clId="{8A2888E8-165D-41BC-9985-FDCDC8CA18BF}" dt="2023-12-04T13:54:57.012" v="14" actId="26606"/>
          <ac:spMkLst>
            <pc:docMk/>
            <pc:sldMk cId="109857222" sldId="256"/>
            <ac:spMk id="10" creationId="{B1C3281D-A46F-4842-9340-4CBC29E1B260}"/>
          </ac:spMkLst>
        </pc:spChg>
        <pc:spChg chg="add">
          <ac:chgData name="Abdullah Alyamani" userId="e7fe7ce7-7bbc-43b7-bbac-da7956244450" providerId="ADAL" clId="{8A2888E8-165D-41BC-9985-FDCDC8CA18BF}" dt="2023-12-04T13:54:57.012" v="14" actId="26606"/>
          <ac:spMkLst>
            <pc:docMk/>
            <pc:sldMk cId="109857222" sldId="256"/>
            <ac:spMk id="17" creationId="{F1174801-1395-44C5-9B00-CCAC45C056E7}"/>
          </ac:spMkLst>
        </pc:spChg>
        <pc:spChg chg="add">
          <ac:chgData name="Abdullah Alyamani" userId="e7fe7ce7-7bbc-43b7-bbac-da7956244450" providerId="ADAL" clId="{8A2888E8-165D-41BC-9985-FDCDC8CA18BF}" dt="2023-12-04T13:54:57.012" v="14" actId="26606"/>
          <ac:spMkLst>
            <pc:docMk/>
            <pc:sldMk cId="109857222" sldId="256"/>
            <ac:spMk id="19" creationId="{996DFAFB-BCE1-4BEC-82FB-D574234DEF0A}"/>
          </ac:spMkLst>
        </pc:spChg>
        <pc:spChg chg="add">
          <ac:chgData name="Abdullah Alyamani" userId="e7fe7ce7-7bbc-43b7-bbac-da7956244450" providerId="ADAL" clId="{8A2888E8-165D-41BC-9985-FDCDC8CA18BF}" dt="2023-12-04T13:54:57.012" v="14" actId="26606"/>
          <ac:spMkLst>
            <pc:docMk/>
            <pc:sldMk cId="109857222" sldId="256"/>
            <ac:spMk id="21" creationId="{60E728E6-A07E-4A6C-AB92-D56E1402F61A}"/>
          </ac:spMkLst>
        </pc:spChg>
        <pc:grpChg chg="add">
          <ac:chgData name="Abdullah Alyamani" userId="e7fe7ce7-7bbc-43b7-bbac-da7956244450" providerId="ADAL" clId="{8A2888E8-165D-41BC-9985-FDCDC8CA18BF}" dt="2023-12-04T13:54:57.012" v="14" actId="26606"/>
          <ac:grpSpMkLst>
            <pc:docMk/>
            <pc:sldMk cId="109857222" sldId="256"/>
            <ac:grpSpMk id="23" creationId="{18579DB9-24B0-487B-81E3-8D02AD5F8C81}"/>
          </ac:grpSpMkLst>
        </pc:grpChg>
        <pc:grpChg chg="add">
          <ac:chgData name="Abdullah Alyamani" userId="e7fe7ce7-7bbc-43b7-bbac-da7956244450" providerId="ADAL" clId="{8A2888E8-165D-41BC-9985-FDCDC8CA18BF}" dt="2023-12-04T13:54:57.012" v="14" actId="26606"/>
          <ac:grpSpMkLst>
            <pc:docMk/>
            <pc:sldMk cId="109857222" sldId="256"/>
            <ac:grpSpMk id="32" creationId="{5C0E6139-8A19-4905-87E2-E547D7B7F1AF}"/>
          </ac:grpSpMkLst>
        </pc:grpChg>
        <pc:grpChg chg="add">
          <ac:chgData name="Abdullah Alyamani" userId="e7fe7ce7-7bbc-43b7-bbac-da7956244450" providerId="ADAL" clId="{8A2888E8-165D-41BC-9985-FDCDC8CA18BF}" dt="2023-12-04T13:54:57.012" v="14" actId="26606"/>
          <ac:grpSpMkLst>
            <pc:docMk/>
            <pc:sldMk cId="109857222" sldId="256"/>
            <ac:grpSpMk id="36" creationId="{8F281804-17FE-49B9-9065-1A44CD473CAE}"/>
          </ac:grpSpMkLst>
        </pc:grpChg>
        <pc:picChg chg="add mod ord">
          <ac:chgData name="Abdullah Alyamani" userId="e7fe7ce7-7bbc-43b7-bbac-da7956244450" providerId="ADAL" clId="{8A2888E8-165D-41BC-9985-FDCDC8CA18BF}" dt="2023-12-04T13:54:57.012" v="14" actId="26606"/>
          <ac:picMkLst>
            <pc:docMk/>
            <pc:sldMk cId="109857222" sldId="256"/>
            <ac:picMk id="5" creationId="{7ED69DD5-4F9C-3D16-E00C-C12F199463B2}"/>
          </ac:picMkLst>
        </pc:picChg>
        <pc:cxnChg chg="add del">
          <ac:chgData name="Abdullah Alyamani" userId="e7fe7ce7-7bbc-43b7-bbac-da7956244450" providerId="ADAL" clId="{8A2888E8-165D-41BC-9985-FDCDC8CA18BF}" dt="2023-12-04T13:54:57.012" v="14" actId="26606"/>
          <ac:cxnSpMkLst>
            <pc:docMk/>
            <pc:sldMk cId="109857222" sldId="256"/>
            <ac:cxnSpMk id="12" creationId="{313FECB8-44EE-4A45-9F7B-66ECF1C3C888}"/>
          </ac:cxnSpMkLst>
        </pc:cxnChg>
      </pc:sldChg>
      <pc:sldChg chg="addSp delSp modSp new mod modClrScheme chgLayout">
        <pc:chgData name="Abdullah Alyamani" userId="e7fe7ce7-7bbc-43b7-bbac-da7956244450" providerId="ADAL" clId="{8A2888E8-165D-41BC-9985-FDCDC8CA18BF}" dt="2023-12-04T17:01:12.989" v="2815" actId="20577"/>
        <pc:sldMkLst>
          <pc:docMk/>
          <pc:sldMk cId="934443677" sldId="257"/>
        </pc:sldMkLst>
        <pc:spChg chg="del">
          <ac:chgData name="Abdullah Alyamani" userId="e7fe7ce7-7bbc-43b7-bbac-da7956244450" providerId="ADAL" clId="{8A2888E8-165D-41BC-9985-FDCDC8CA18BF}" dt="2023-12-04T13:59:59.293" v="290" actId="478"/>
          <ac:spMkLst>
            <pc:docMk/>
            <pc:sldMk cId="934443677" sldId="257"/>
            <ac:spMk id="2" creationId="{B39DBBC7-4226-3FF2-BED6-CABCAFC781EE}"/>
          </ac:spMkLst>
        </pc:spChg>
        <pc:spChg chg="del">
          <ac:chgData name="Abdullah Alyamani" userId="e7fe7ce7-7bbc-43b7-bbac-da7956244450" providerId="ADAL" clId="{8A2888E8-165D-41BC-9985-FDCDC8CA18BF}" dt="2023-12-04T14:00:01.078" v="291" actId="478"/>
          <ac:spMkLst>
            <pc:docMk/>
            <pc:sldMk cId="934443677" sldId="257"/>
            <ac:spMk id="3" creationId="{EB4782C6-FF90-1DD0-F2CA-67BDE7BAC54C}"/>
          </ac:spMkLst>
        </pc:spChg>
        <pc:spChg chg="add mod">
          <ac:chgData name="Abdullah Alyamani" userId="e7fe7ce7-7bbc-43b7-bbac-da7956244450" providerId="ADAL" clId="{8A2888E8-165D-41BC-9985-FDCDC8CA18BF}" dt="2023-12-04T14:06:54.925" v="329" actId="20577"/>
          <ac:spMkLst>
            <pc:docMk/>
            <pc:sldMk cId="934443677" sldId="257"/>
            <ac:spMk id="7" creationId="{7F7E6D22-5645-A4AB-22F5-A77E7662BBC6}"/>
          </ac:spMkLst>
        </pc:spChg>
        <pc:spChg chg="add del mod">
          <ac:chgData name="Abdullah Alyamani" userId="e7fe7ce7-7bbc-43b7-bbac-da7956244450" providerId="ADAL" clId="{8A2888E8-165D-41BC-9985-FDCDC8CA18BF}" dt="2023-12-04T14:06:40.780" v="325"/>
          <ac:spMkLst>
            <pc:docMk/>
            <pc:sldMk cId="934443677" sldId="257"/>
            <ac:spMk id="8" creationId="{816A14AC-DBC5-1C75-70DB-246BF8ACA73B}"/>
          </ac:spMkLst>
        </pc:spChg>
        <pc:spChg chg="add mod">
          <ac:chgData name="Abdullah Alyamani" userId="e7fe7ce7-7bbc-43b7-bbac-da7956244450" providerId="ADAL" clId="{8A2888E8-165D-41BC-9985-FDCDC8CA18BF}" dt="2023-12-04T14:09:33.755" v="387" actId="14100"/>
          <ac:spMkLst>
            <pc:docMk/>
            <pc:sldMk cId="934443677" sldId="257"/>
            <ac:spMk id="9" creationId="{EA966784-530F-78EC-F0FA-800CA7EE4E40}"/>
          </ac:spMkLst>
        </pc:spChg>
        <pc:spChg chg="add mod">
          <ac:chgData name="Abdullah Alyamani" userId="e7fe7ce7-7bbc-43b7-bbac-da7956244450" providerId="ADAL" clId="{8A2888E8-165D-41BC-9985-FDCDC8CA18BF}" dt="2023-12-04T16:17:27.823" v="1574" actId="14100"/>
          <ac:spMkLst>
            <pc:docMk/>
            <pc:sldMk cId="934443677" sldId="257"/>
            <ac:spMk id="10" creationId="{F56A824E-AE0C-39B5-92F2-A9F282528822}"/>
          </ac:spMkLst>
        </pc:spChg>
        <pc:spChg chg="add del mod">
          <ac:chgData name="Abdullah Alyamani" userId="e7fe7ce7-7bbc-43b7-bbac-da7956244450" providerId="ADAL" clId="{8A2888E8-165D-41BC-9985-FDCDC8CA18BF}" dt="2023-12-04T14:10:32.437" v="397" actId="478"/>
          <ac:spMkLst>
            <pc:docMk/>
            <pc:sldMk cId="934443677" sldId="257"/>
            <ac:spMk id="11" creationId="{273EC256-27E8-8742-C5D6-FD315F2CDE36}"/>
          </ac:spMkLst>
        </pc:spChg>
        <pc:spChg chg="add mod">
          <ac:chgData name="Abdullah Alyamani" userId="e7fe7ce7-7bbc-43b7-bbac-da7956244450" providerId="ADAL" clId="{8A2888E8-165D-41BC-9985-FDCDC8CA18BF}" dt="2023-12-04T16:17:30.616" v="1575" actId="14100"/>
          <ac:spMkLst>
            <pc:docMk/>
            <pc:sldMk cId="934443677" sldId="257"/>
            <ac:spMk id="12" creationId="{49DF4794-FD24-D689-E2A7-1A16D573DECD}"/>
          </ac:spMkLst>
        </pc:spChg>
        <pc:spChg chg="add mod">
          <ac:chgData name="Abdullah Alyamani" userId="e7fe7ce7-7bbc-43b7-bbac-da7956244450" providerId="ADAL" clId="{8A2888E8-165D-41BC-9985-FDCDC8CA18BF}" dt="2023-12-04T16:17:32.914" v="1576" actId="14100"/>
          <ac:spMkLst>
            <pc:docMk/>
            <pc:sldMk cId="934443677" sldId="257"/>
            <ac:spMk id="13" creationId="{836076E9-1630-33AD-A869-CBDADED11CFF}"/>
          </ac:spMkLst>
        </pc:spChg>
        <pc:spChg chg="add mod">
          <ac:chgData name="Abdullah Alyamani" userId="e7fe7ce7-7bbc-43b7-bbac-da7956244450" providerId="ADAL" clId="{8A2888E8-165D-41BC-9985-FDCDC8CA18BF}" dt="2023-12-04T16:14:24.717" v="1428" actId="20577"/>
          <ac:spMkLst>
            <pc:docMk/>
            <pc:sldMk cId="934443677" sldId="257"/>
            <ac:spMk id="14" creationId="{5EBC0DE1-02B1-F5E9-79C1-E343ECCB96C9}"/>
          </ac:spMkLst>
        </pc:spChg>
        <pc:spChg chg="add mod">
          <ac:chgData name="Abdullah Alyamani" userId="e7fe7ce7-7bbc-43b7-bbac-da7956244450" providerId="ADAL" clId="{8A2888E8-165D-41BC-9985-FDCDC8CA18BF}" dt="2023-12-04T16:09:16.674" v="1358" actId="14100"/>
          <ac:spMkLst>
            <pc:docMk/>
            <pc:sldMk cId="934443677" sldId="257"/>
            <ac:spMk id="15" creationId="{9C7F6A59-B7FB-55FD-57F0-13C9E05E4169}"/>
          </ac:spMkLst>
        </pc:spChg>
        <pc:spChg chg="add mod">
          <ac:chgData name="Abdullah Alyamani" userId="e7fe7ce7-7bbc-43b7-bbac-da7956244450" providerId="ADAL" clId="{8A2888E8-165D-41BC-9985-FDCDC8CA18BF}" dt="2023-12-04T17:01:04.257" v="2813" actId="20577"/>
          <ac:spMkLst>
            <pc:docMk/>
            <pc:sldMk cId="934443677" sldId="257"/>
            <ac:spMk id="16" creationId="{7C98A497-C701-74AF-F38B-8874D59FCA19}"/>
          </ac:spMkLst>
        </pc:spChg>
        <pc:spChg chg="add mod">
          <ac:chgData name="Abdullah Alyamani" userId="e7fe7ce7-7bbc-43b7-bbac-da7956244450" providerId="ADAL" clId="{8A2888E8-165D-41BC-9985-FDCDC8CA18BF}" dt="2023-12-04T16:08:35.157" v="1352" actId="33524"/>
          <ac:spMkLst>
            <pc:docMk/>
            <pc:sldMk cId="934443677" sldId="257"/>
            <ac:spMk id="17" creationId="{12224ECE-7D18-596F-BC38-F2298C977731}"/>
          </ac:spMkLst>
        </pc:spChg>
        <pc:spChg chg="add mod">
          <ac:chgData name="Abdullah Alyamani" userId="e7fe7ce7-7bbc-43b7-bbac-da7956244450" providerId="ADAL" clId="{8A2888E8-165D-41BC-9985-FDCDC8CA18BF}" dt="2023-12-04T16:10:35.558" v="1419" actId="20577"/>
          <ac:spMkLst>
            <pc:docMk/>
            <pc:sldMk cId="934443677" sldId="257"/>
            <ac:spMk id="18" creationId="{F7157838-DFFA-B811-A828-2F006EFBC1BE}"/>
          </ac:spMkLst>
        </pc:spChg>
        <pc:spChg chg="add mod">
          <ac:chgData name="Abdullah Alyamani" userId="e7fe7ce7-7bbc-43b7-bbac-da7956244450" providerId="ADAL" clId="{8A2888E8-165D-41BC-9985-FDCDC8CA18BF}" dt="2023-12-04T16:22:05.269" v="2019" actId="20577"/>
          <ac:spMkLst>
            <pc:docMk/>
            <pc:sldMk cId="934443677" sldId="257"/>
            <ac:spMk id="19" creationId="{8E3331B8-19F3-DB2D-540E-602CD0C5291E}"/>
          </ac:spMkLst>
        </pc:spChg>
        <pc:spChg chg="add mod">
          <ac:chgData name="Abdullah Alyamani" userId="e7fe7ce7-7bbc-43b7-bbac-da7956244450" providerId="ADAL" clId="{8A2888E8-165D-41BC-9985-FDCDC8CA18BF}" dt="2023-12-04T17:01:12.989" v="2815" actId="20577"/>
          <ac:spMkLst>
            <pc:docMk/>
            <pc:sldMk cId="934443677" sldId="257"/>
            <ac:spMk id="20" creationId="{09110B9E-8495-D9E3-1073-FE45F5A7AAAE}"/>
          </ac:spMkLst>
        </pc:spChg>
        <pc:picChg chg="add del mod ord modCrop">
          <ac:chgData name="Abdullah Alyamani" userId="e7fe7ce7-7bbc-43b7-bbac-da7956244450" providerId="ADAL" clId="{8A2888E8-165D-41BC-9985-FDCDC8CA18BF}" dt="2023-12-04T14:04:07.757" v="295" actId="478"/>
          <ac:picMkLst>
            <pc:docMk/>
            <pc:sldMk cId="934443677" sldId="257"/>
            <ac:picMk id="4" creationId="{654FFACD-3CE6-80DD-1F90-8526F4A584E8}"/>
          </ac:picMkLst>
        </pc:picChg>
        <pc:picChg chg="add mod modCrop">
          <ac:chgData name="Abdullah Alyamani" userId="e7fe7ce7-7bbc-43b7-bbac-da7956244450" providerId="ADAL" clId="{8A2888E8-165D-41BC-9985-FDCDC8CA18BF}" dt="2023-12-04T14:04:22.176" v="306" actId="18131"/>
          <ac:picMkLst>
            <pc:docMk/>
            <pc:sldMk cId="934443677" sldId="257"/>
            <ac:picMk id="6" creationId="{1CED56CD-ADCA-6C08-0536-B9E1855AEFF7}"/>
          </ac:picMkLst>
        </pc:picChg>
      </pc:sldChg>
      <pc:sldChg chg="addSp delSp modSp add mod modNotesTx">
        <pc:chgData name="Abdullah Alyamani" userId="e7fe7ce7-7bbc-43b7-bbac-da7956244450" providerId="ADAL" clId="{8A2888E8-165D-41BC-9985-FDCDC8CA18BF}" dt="2023-12-04T18:11:46.385" v="4884" actId="1076"/>
        <pc:sldMkLst>
          <pc:docMk/>
          <pc:sldMk cId="1413267146" sldId="258"/>
        </pc:sldMkLst>
        <pc:spChg chg="add mod">
          <ac:chgData name="Abdullah Alyamani" userId="e7fe7ce7-7bbc-43b7-bbac-da7956244450" providerId="ADAL" clId="{8A2888E8-165D-41BC-9985-FDCDC8CA18BF}" dt="2023-12-04T17:14:28.395" v="3041" actId="122"/>
          <ac:spMkLst>
            <pc:docMk/>
            <pc:sldMk cId="1413267146" sldId="258"/>
            <ac:spMk id="4" creationId="{6DF74EDA-E944-5853-0CB3-6775EE827231}"/>
          </ac:spMkLst>
        </pc:spChg>
        <pc:spChg chg="mod">
          <ac:chgData name="Abdullah Alyamani" userId="e7fe7ce7-7bbc-43b7-bbac-da7956244450" providerId="ADAL" clId="{8A2888E8-165D-41BC-9985-FDCDC8CA18BF}" dt="2023-12-04T17:13:01.497" v="3009" actId="20577"/>
          <ac:spMkLst>
            <pc:docMk/>
            <pc:sldMk cId="1413267146" sldId="258"/>
            <ac:spMk id="9" creationId="{EA966784-530F-78EC-F0FA-800CA7EE4E40}"/>
          </ac:spMkLst>
        </pc:spChg>
        <pc:spChg chg="del">
          <ac:chgData name="Abdullah Alyamani" userId="e7fe7ce7-7bbc-43b7-bbac-da7956244450" providerId="ADAL" clId="{8A2888E8-165D-41BC-9985-FDCDC8CA18BF}" dt="2023-12-04T17:14:12.480" v="3017" actId="478"/>
          <ac:spMkLst>
            <pc:docMk/>
            <pc:sldMk cId="1413267146" sldId="258"/>
            <ac:spMk id="10" creationId="{F56A824E-AE0C-39B5-92F2-A9F282528822}"/>
          </ac:spMkLst>
        </pc:spChg>
        <pc:spChg chg="add mod">
          <ac:chgData name="Abdullah Alyamani" userId="e7fe7ce7-7bbc-43b7-bbac-da7956244450" providerId="ADAL" clId="{8A2888E8-165D-41BC-9985-FDCDC8CA18BF}" dt="2023-12-04T17:15:50.720" v="3083" actId="20577"/>
          <ac:spMkLst>
            <pc:docMk/>
            <pc:sldMk cId="1413267146" sldId="258"/>
            <ac:spMk id="11" creationId="{2D74CC0B-597C-E696-31F2-50D3254B3206}"/>
          </ac:spMkLst>
        </pc:spChg>
        <pc:spChg chg="add del">
          <ac:chgData name="Abdullah Alyamani" userId="e7fe7ce7-7bbc-43b7-bbac-da7956244450" providerId="ADAL" clId="{8A2888E8-165D-41BC-9985-FDCDC8CA18BF}" dt="2023-12-04T17:15:29.737" v="3048" actId="478"/>
          <ac:spMkLst>
            <pc:docMk/>
            <pc:sldMk cId="1413267146" sldId="258"/>
            <ac:spMk id="12" creationId="{49DF4794-FD24-D689-E2A7-1A16D573DECD}"/>
          </ac:spMkLst>
        </pc:spChg>
        <pc:spChg chg="del mod">
          <ac:chgData name="Abdullah Alyamani" userId="e7fe7ce7-7bbc-43b7-bbac-da7956244450" providerId="ADAL" clId="{8A2888E8-165D-41BC-9985-FDCDC8CA18BF}" dt="2023-12-04T17:16:17.215" v="3085" actId="478"/>
          <ac:spMkLst>
            <pc:docMk/>
            <pc:sldMk cId="1413267146" sldId="258"/>
            <ac:spMk id="13" creationId="{836076E9-1630-33AD-A869-CBDADED11CFF}"/>
          </ac:spMkLst>
        </pc:spChg>
        <pc:spChg chg="add mod">
          <ac:chgData name="Abdullah Alyamani" userId="e7fe7ce7-7bbc-43b7-bbac-da7956244450" providerId="ADAL" clId="{8A2888E8-165D-41BC-9985-FDCDC8CA18BF}" dt="2023-12-04T18:11:46.385" v="4884" actId="1076"/>
          <ac:spMkLst>
            <pc:docMk/>
            <pc:sldMk cId="1413267146" sldId="258"/>
            <ac:spMk id="14" creationId="{82377553-8FA3-781B-785B-DE0D85BE787E}"/>
          </ac:spMkLst>
        </pc:spChg>
        <pc:picChg chg="add mod">
          <ac:chgData name="Abdullah Alyamani" userId="e7fe7ce7-7bbc-43b7-bbac-da7956244450" providerId="ADAL" clId="{8A2888E8-165D-41BC-9985-FDCDC8CA18BF}" dt="2023-12-04T17:14:33.582" v="3042" actId="1076"/>
          <ac:picMkLst>
            <pc:docMk/>
            <pc:sldMk cId="1413267146" sldId="258"/>
            <ac:picMk id="3" creationId="{79FEE3F6-AE8A-ADE9-3355-A5CAE5885571}"/>
          </ac:picMkLst>
        </pc:picChg>
        <pc:picChg chg="add mod">
          <ac:chgData name="Abdullah Alyamani" userId="e7fe7ce7-7bbc-43b7-bbac-da7956244450" providerId="ADAL" clId="{8A2888E8-165D-41BC-9985-FDCDC8CA18BF}" dt="2023-12-04T17:15:28.250" v="3047" actId="1076"/>
          <ac:picMkLst>
            <pc:docMk/>
            <pc:sldMk cId="1413267146" sldId="258"/>
            <ac:picMk id="8" creationId="{69655ACD-CA20-779E-CD4B-96A1C3788485}"/>
          </ac:picMkLst>
        </pc:picChg>
      </pc:sldChg>
      <pc:sldChg chg="modSp add mod ord modShow">
        <pc:chgData name="Abdullah Alyamani" userId="e7fe7ce7-7bbc-43b7-bbac-da7956244450" providerId="ADAL" clId="{8A2888E8-165D-41BC-9985-FDCDC8CA18BF}" dt="2023-12-04T17:11:52.407" v="2953" actId="729"/>
        <pc:sldMkLst>
          <pc:docMk/>
          <pc:sldMk cId="696672483" sldId="259"/>
        </pc:sldMkLst>
        <pc:spChg chg="mod">
          <ac:chgData name="Abdullah Alyamani" userId="e7fe7ce7-7bbc-43b7-bbac-da7956244450" providerId="ADAL" clId="{8A2888E8-165D-41BC-9985-FDCDC8CA18BF}" dt="2023-12-04T14:11:07.046" v="422" actId="20577"/>
          <ac:spMkLst>
            <pc:docMk/>
            <pc:sldMk cId="696672483" sldId="259"/>
            <ac:spMk id="9" creationId="{EA966784-530F-78EC-F0FA-800CA7EE4E40}"/>
          </ac:spMkLst>
        </pc:spChg>
      </pc:sldChg>
      <pc:sldChg chg="addSp delSp modSp add mod modNotesTx">
        <pc:chgData name="Abdullah Alyamani" userId="e7fe7ce7-7bbc-43b7-bbac-da7956244450" providerId="ADAL" clId="{8A2888E8-165D-41BC-9985-FDCDC8CA18BF}" dt="2023-12-04T18:13:25.937" v="4936" actId="1076"/>
        <pc:sldMkLst>
          <pc:docMk/>
          <pc:sldMk cId="3077778575" sldId="260"/>
        </pc:sldMkLst>
        <pc:spChg chg="add mod">
          <ac:chgData name="Abdullah Alyamani" userId="e7fe7ce7-7bbc-43b7-bbac-da7956244450" providerId="ADAL" clId="{8A2888E8-165D-41BC-9985-FDCDC8CA18BF}" dt="2023-12-04T18:00:13.413" v="4669" actId="20577"/>
          <ac:spMkLst>
            <pc:docMk/>
            <pc:sldMk cId="3077778575" sldId="260"/>
            <ac:spMk id="4" creationId="{C47A8429-B722-8474-8D7E-1E5B36B8443B}"/>
          </ac:spMkLst>
        </pc:spChg>
        <pc:spChg chg="mod">
          <ac:chgData name="Abdullah Alyamani" userId="e7fe7ce7-7bbc-43b7-bbac-da7956244450" providerId="ADAL" clId="{8A2888E8-165D-41BC-9985-FDCDC8CA18BF}" dt="2023-12-04T18:13:25.937" v="4936" actId="1076"/>
          <ac:spMkLst>
            <pc:docMk/>
            <pc:sldMk cId="3077778575" sldId="260"/>
            <ac:spMk id="9" creationId="{EA966784-530F-78EC-F0FA-800CA7EE4E40}"/>
          </ac:spMkLst>
        </pc:spChg>
        <pc:spChg chg="del">
          <ac:chgData name="Abdullah Alyamani" userId="e7fe7ce7-7bbc-43b7-bbac-da7956244450" providerId="ADAL" clId="{8A2888E8-165D-41BC-9985-FDCDC8CA18BF}" dt="2023-12-04T17:58:14.613" v="4585" actId="478"/>
          <ac:spMkLst>
            <pc:docMk/>
            <pc:sldMk cId="3077778575" sldId="260"/>
            <ac:spMk id="10" creationId="{F56A824E-AE0C-39B5-92F2-A9F282528822}"/>
          </ac:spMkLst>
        </pc:spChg>
        <pc:spChg chg="del">
          <ac:chgData name="Abdullah Alyamani" userId="e7fe7ce7-7bbc-43b7-bbac-da7956244450" providerId="ADAL" clId="{8A2888E8-165D-41BC-9985-FDCDC8CA18BF}" dt="2023-12-04T17:58:16.245" v="4586" actId="478"/>
          <ac:spMkLst>
            <pc:docMk/>
            <pc:sldMk cId="3077778575" sldId="260"/>
            <ac:spMk id="12" creationId="{49DF4794-FD24-D689-E2A7-1A16D573DECD}"/>
          </ac:spMkLst>
        </pc:spChg>
        <pc:spChg chg="del">
          <ac:chgData name="Abdullah Alyamani" userId="e7fe7ce7-7bbc-43b7-bbac-da7956244450" providerId="ADAL" clId="{8A2888E8-165D-41BC-9985-FDCDC8CA18BF}" dt="2023-12-04T18:09:35.979" v="4693" actId="478"/>
          <ac:spMkLst>
            <pc:docMk/>
            <pc:sldMk cId="3077778575" sldId="260"/>
            <ac:spMk id="13" creationId="{836076E9-1630-33AD-A869-CBDADED11CFF}"/>
          </ac:spMkLst>
        </pc:spChg>
        <pc:spChg chg="add mod">
          <ac:chgData name="Abdullah Alyamani" userId="e7fe7ce7-7bbc-43b7-bbac-da7956244450" providerId="ADAL" clId="{8A2888E8-165D-41BC-9985-FDCDC8CA18BF}" dt="2023-12-04T18:10:25.068" v="4717" actId="20577"/>
          <ac:spMkLst>
            <pc:docMk/>
            <pc:sldMk cId="3077778575" sldId="260"/>
            <ac:spMk id="15" creationId="{6E5258EB-59A3-256B-67A2-EF8E2E1981C8}"/>
          </ac:spMkLst>
        </pc:spChg>
        <pc:picChg chg="add del mod">
          <ac:chgData name="Abdullah Alyamani" userId="e7fe7ce7-7bbc-43b7-bbac-da7956244450" providerId="ADAL" clId="{8A2888E8-165D-41BC-9985-FDCDC8CA18BF}" dt="2023-12-04T18:09:22.843" v="4676" actId="478"/>
          <ac:picMkLst>
            <pc:docMk/>
            <pc:sldMk cId="3077778575" sldId="260"/>
            <ac:picMk id="3" creationId="{5BF030F0-D949-32E7-C8B2-1D38108E455A}"/>
          </ac:picMkLst>
        </pc:picChg>
        <pc:picChg chg="add mod">
          <ac:chgData name="Abdullah Alyamani" userId="e7fe7ce7-7bbc-43b7-bbac-da7956244450" providerId="ADAL" clId="{8A2888E8-165D-41BC-9985-FDCDC8CA18BF}" dt="2023-12-04T18:09:33.956" v="4692" actId="1037"/>
          <ac:picMkLst>
            <pc:docMk/>
            <pc:sldMk cId="3077778575" sldId="260"/>
            <ac:picMk id="8" creationId="{03EAF167-1F21-9335-31EE-CCE57DA0C8B0}"/>
          </ac:picMkLst>
        </pc:picChg>
        <pc:picChg chg="add mod">
          <ac:chgData name="Abdullah Alyamani" userId="e7fe7ce7-7bbc-43b7-bbac-da7956244450" providerId="ADAL" clId="{8A2888E8-165D-41BC-9985-FDCDC8CA18BF}" dt="2023-12-04T18:10:08.160" v="4699" actId="1076"/>
          <ac:picMkLst>
            <pc:docMk/>
            <pc:sldMk cId="3077778575" sldId="260"/>
            <ac:picMk id="14" creationId="{431CDA98-DA27-A5C0-6F81-8406DBD7AD64}"/>
          </ac:picMkLst>
        </pc:picChg>
      </pc:sldChg>
      <pc:sldChg chg="modSp add del mod">
        <pc:chgData name="Abdullah Alyamani" userId="e7fe7ce7-7bbc-43b7-bbac-da7956244450" providerId="ADAL" clId="{8A2888E8-165D-41BC-9985-FDCDC8CA18BF}" dt="2023-12-04T18:29:05.887" v="5253" actId="47"/>
        <pc:sldMkLst>
          <pc:docMk/>
          <pc:sldMk cId="1735947944" sldId="261"/>
        </pc:sldMkLst>
        <pc:spChg chg="mod">
          <ac:chgData name="Abdullah Alyamani" userId="e7fe7ce7-7bbc-43b7-bbac-da7956244450" providerId="ADAL" clId="{8A2888E8-165D-41BC-9985-FDCDC8CA18BF}" dt="2023-12-04T14:12:05.832" v="447" actId="313"/>
          <ac:spMkLst>
            <pc:docMk/>
            <pc:sldMk cId="1735947944" sldId="261"/>
            <ac:spMk id="9" creationId="{EA966784-530F-78EC-F0FA-800CA7EE4E40}"/>
          </ac:spMkLst>
        </pc:spChg>
      </pc:sldChg>
      <pc:sldChg chg="add del">
        <pc:chgData name="Abdullah Alyamani" userId="e7fe7ce7-7bbc-43b7-bbac-da7956244450" providerId="ADAL" clId="{8A2888E8-165D-41BC-9985-FDCDC8CA18BF}" dt="2023-12-04T14:12:01.623" v="445" actId="47"/>
        <pc:sldMkLst>
          <pc:docMk/>
          <pc:sldMk cId="180907936" sldId="262"/>
        </pc:sldMkLst>
      </pc:sldChg>
      <pc:sldChg chg="modSp add del mod">
        <pc:chgData name="Abdullah Alyamani" userId="e7fe7ce7-7bbc-43b7-bbac-da7956244450" providerId="ADAL" clId="{8A2888E8-165D-41BC-9985-FDCDC8CA18BF}" dt="2023-12-04T17:11:06.832" v="2952" actId="47"/>
        <pc:sldMkLst>
          <pc:docMk/>
          <pc:sldMk cId="3638718864" sldId="262"/>
        </pc:sldMkLst>
        <pc:spChg chg="mod">
          <ac:chgData name="Abdullah Alyamani" userId="e7fe7ce7-7bbc-43b7-bbac-da7956244450" providerId="ADAL" clId="{8A2888E8-165D-41BC-9985-FDCDC8CA18BF}" dt="2023-12-04T16:06:14.582" v="1251" actId="20577"/>
          <ac:spMkLst>
            <pc:docMk/>
            <pc:sldMk cId="3638718864" sldId="262"/>
            <ac:spMk id="9" creationId="{EA966784-530F-78EC-F0FA-800CA7EE4E40}"/>
          </ac:spMkLst>
        </pc:spChg>
        <pc:spChg chg="mod">
          <ac:chgData name="Abdullah Alyamani" userId="e7fe7ce7-7bbc-43b7-bbac-da7956244450" providerId="ADAL" clId="{8A2888E8-165D-41BC-9985-FDCDC8CA18BF}" dt="2023-12-04T15:57:51.366" v="928" actId="20577"/>
          <ac:spMkLst>
            <pc:docMk/>
            <pc:sldMk cId="3638718864" sldId="262"/>
            <ac:spMk id="10" creationId="{F56A824E-AE0C-39B5-92F2-A9F282528822}"/>
          </ac:spMkLst>
        </pc:spChg>
      </pc:sldChg>
      <pc:sldChg chg="modSp add del mod">
        <pc:chgData name="Abdullah Alyamani" userId="e7fe7ce7-7bbc-43b7-bbac-da7956244450" providerId="ADAL" clId="{8A2888E8-165D-41BC-9985-FDCDC8CA18BF}" dt="2023-12-04T18:33:39.656" v="5766" actId="47"/>
        <pc:sldMkLst>
          <pc:docMk/>
          <pc:sldMk cId="522264164" sldId="263"/>
        </pc:sldMkLst>
        <pc:spChg chg="mod">
          <ac:chgData name="Abdullah Alyamani" userId="e7fe7ce7-7bbc-43b7-bbac-da7956244450" providerId="ADAL" clId="{8A2888E8-165D-41BC-9985-FDCDC8CA18BF}" dt="2023-12-04T14:14:41.652" v="476" actId="20577"/>
          <ac:spMkLst>
            <pc:docMk/>
            <pc:sldMk cId="522264164" sldId="263"/>
            <ac:spMk id="9" creationId="{EA966784-530F-78EC-F0FA-800CA7EE4E40}"/>
          </ac:spMkLst>
        </pc:spChg>
      </pc:sldChg>
      <pc:sldChg chg="add del">
        <pc:chgData name="Abdullah Alyamani" userId="e7fe7ce7-7bbc-43b7-bbac-da7956244450" providerId="ADAL" clId="{8A2888E8-165D-41BC-9985-FDCDC8CA18BF}" dt="2023-12-04T14:12:03.162" v="446" actId="47"/>
        <pc:sldMkLst>
          <pc:docMk/>
          <pc:sldMk cId="908778076" sldId="263"/>
        </pc:sldMkLst>
      </pc:sldChg>
      <pc:sldChg chg="delSp modSp add del mod">
        <pc:chgData name="Abdullah Alyamani" userId="e7fe7ce7-7bbc-43b7-bbac-da7956244450" providerId="ADAL" clId="{8A2888E8-165D-41BC-9985-FDCDC8CA18BF}" dt="2023-12-05T19:08:19.518" v="7003" actId="47"/>
        <pc:sldMkLst>
          <pc:docMk/>
          <pc:sldMk cId="1959403428" sldId="264"/>
        </pc:sldMkLst>
        <pc:spChg chg="mod">
          <ac:chgData name="Abdullah Alyamani" userId="e7fe7ce7-7bbc-43b7-bbac-da7956244450" providerId="ADAL" clId="{8A2888E8-165D-41BC-9985-FDCDC8CA18BF}" dt="2023-12-04T14:14:48.876" v="480" actId="20577"/>
          <ac:spMkLst>
            <pc:docMk/>
            <pc:sldMk cId="1959403428" sldId="264"/>
            <ac:spMk id="9" creationId="{EA966784-530F-78EC-F0FA-800CA7EE4E40}"/>
          </ac:spMkLst>
        </pc:spChg>
        <pc:spChg chg="del">
          <ac:chgData name="Abdullah Alyamani" userId="e7fe7ce7-7bbc-43b7-bbac-da7956244450" providerId="ADAL" clId="{8A2888E8-165D-41BC-9985-FDCDC8CA18BF}" dt="2023-12-05T19:08:08.630" v="6995" actId="478"/>
          <ac:spMkLst>
            <pc:docMk/>
            <pc:sldMk cId="1959403428" sldId="264"/>
            <ac:spMk id="10" creationId="{F56A824E-AE0C-39B5-92F2-A9F282528822}"/>
          </ac:spMkLst>
        </pc:spChg>
        <pc:spChg chg="del">
          <ac:chgData name="Abdullah Alyamani" userId="e7fe7ce7-7bbc-43b7-bbac-da7956244450" providerId="ADAL" clId="{8A2888E8-165D-41BC-9985-FDCDC8CA18BF}" dt="2023-12-05T19:08:09.190" v="6996" actId="478"/>
          <ac:spMkLst>
            <pc:docMk/>
            <pc:sldMk cId="1959403428" sldId="264"/>
            <ac:spMk id="12" creationId="{49DF4794-FD24-D689-E2A7-1A16D573DECD}"/>
          </ac:spMkLst>
        </pc:spChg>
        <pc:spChg chg="del">
          <ac:chgData name="Abdullah Alyamani" userId="e7fe7ce7-7bbc-43b7-bbac-da7956244450" providerId="ADAL" clId="{8A2888E8-165D-41BC-9985-FDCDC8CA18BF}" dt="2023-12-05T19:08:09.662" v="6997" actId="478"/>
          <ac:spMkLst>
            <pc:docMk/>
            <pc:sldMk cId="1959403428" sldId="264"/>
            <ac:spMk id="13" creationId="{836076E9-1630-33AD-A869-CBDADED11CFF}"/>
          </ac:spMkLst>
        </pc:spChg>
      </pc:sldChg>
      <pc:sldChg chg="addSp delSp modSp add mod">
        <pc:chgData name="Abdullah Alyamani" userId="e7fe7ce7-7bbc-43b7-bbac-da7956244450" providerId="ADAL" clId="{8A2888E8-165D-41BC-9985-FDCDC8CA18BF}" dt="2023-12-05T19:28:36.959" v="7612" actId="1076"/>
        <pc:sldMkLst>
          <pc:docMk/>
          <pc:sldMk cId="3751954667" sldId="265"/>
        </pc:sldMkLst>
        <pc:spChg chg="add mod">
          <ac:chgData name="Abdullah Alyamani" userId="e7fe7ce7-7bbc-43b7-bbac-da7956244450" providerId="ADAL" clId="{8A2888E8-165D-41BC-9985-FDCDC8CA18BF}" dt="2023-12-05T19:28:36.959" v="7612" actId="1076"/>
          <ac:spMkLst>
            <pc:docMk/>
            <pc:sldMk cId="3751954667" sldId="265"/>
            <ac:spMk id="2" creationId="{16081CD3-7DBF-7F43-02A4-DB25E5C76F1A}"/>
          </ac:spMkLst>
        </pc:spChg>
        <pc:spChg chg="mod">
          <ac:chgData name="Abdullah Alyamani" userId="e7fe7ce7-7bbc-43b7-bbac-da7956244450" providerId="ADAL" clId="{8A2888E8-165D-41BC-9985-FDCDC8CA18BF}" dt="2023-12-04T15:50:59.783" v="577" actId="122"/>
          <ac:spMkLst>
            <pc:docMk/>
            <pc:sldMk cId="3751954667" sldId="265"/>
            <ac:spMk id="9" creationId="{EA966784-530F-78EC-F0FA-800CA7EE4E40}"/>
          </ac:spMkLst>
        </pc:spChg>
        <pc:spChg chg="del">
          <ac:chgData name="Abdullah Alyamani" userId="e7fe7ce7-7bbc-43b7-bbac-da7956244450" providerId="ADAL" clId="{8A2888E8-165D-41BC-9985-FDCDC8CA18BF}" dt="2023-12-04T16:57:30.193" v="2796" actId="478"/>
          <ac:spMkLst>
            <pc:docMk/>
            <pc:sldMk cId="3751954667" sldId="265"/>
            <ac:spMk id="10" creationId="{F56A824E-AE0C-39B5-92F2-A9F282528822}"/>
          </ac:spMkLst>
        </pc:spChg>
        <pc:spChg chg="del">
          <ac:chgData name="Abdullah Alyamani" userId="e7fe7ce7-7bbc-43b7-bbac-da7956244450" providerId="ADAL" clId="{8A2888E8-165D-41BC-9985-FDCDC8CA18BF}" dt="2023-12-04T16:57:31.481" v="2797" actId="478"/>
          <ac:spMkLst>
            <pc:docMk/>
            <pc:sldMk cId="3751954667" sldId="265"/>
            <ac:spMk id="12" creationId="{49DF4794-FD24-D689-E2A7-1A16D573DECD}"/>
          </ac:spMkLst>
        </pc:spChg>
        <pc:spChg chg="del">
          <ac:chgData name="Abdullah Alyamani" userId="e7fe7ce7-7bbc-43b7-bbac-da7956244450" providerId="ADAL" clId="{8A2888E8-165D-41BC-9985-FDCDC8CA18BF}" dt="2023-12-04T16:57:33.057" v="2798" actId="478"/>
          <ac:spMkLst>
            <pc:docMk/>
            <pc:sldMk cId="3751954667" sldId="265"/>
            <ac:spMk id="13" creationId="{836076E9-1630-33AD-A869-CBDADED11CFF}"/>
          </ac:spMkLst>
        </pc:spChg>
      </pc:sldChg>
      <pc:sldChg chg="addSp delSp modSp add mod modNotesTx">
        <pc:chgData name="Abdullah Alyamani" userId="e7fe7ce7-7bbc-43b7-bbac-da7956244450" providerId="ADAL" clId="{8A2888E8-165D-41BC-9985-FDCDC8CA18BF}" dt="2023-12-05T19:18:55.069" v="7554" actId="20577"/>
        <pc:sldMkLst>
          <pc:docMk/>
          <pc:sldMk cId="1660582505" sldId="266"/>
        </pc:sldMkLst>
        <pc:spChg chg="add del mod">
          <ac:chgData name="Abdullah Alyamani" userId="e7fe7ce7-7bbc-43b7-bbac-da7956244450" providerId="ADAL" clId="{8A2888E8-165D-41BC-9985-FDCDC8CA18BF}" dt="2023-12-04T16:33:56.996" v="2033" actId="478"/>
          <ac:spMkLst>
            <pc:docMk/>
            <pc:sldMk cId="1660582505" sldId="266"/>
            <ac:spMk id="2" creationId="{1517CDBB-339E-EB21-2E2D-7D233B5CF4AD}"/>
          </ac:spMkLst>
        </pc:spChg>
        <pc:spChg chg="add del mod">
          <ac:chgData name="Abdullah Alyamani" userId="e7fe7ce7-7bbc-43b7-bbac-da7956244450" providerId="ADAL" clId="{8A2888E8-165D-41BC-9985-FDCDC8CA18BF}" dt="2023-12-04T16:34:34.011" v="2037" actId="478"/>
          <ac:spMkLst>
            <pc:docMk/>
            <pc:sldMk cId="1660582505" sldId="266"/>
            <ac:spMk id="3" creationId="{EE23BB6B-477B-1F1F-405E-E7D839670A2E}"/>
          </ac:spMkLst>
        </pc:spChg>
        <pc:spChg chg="add mod">
          <ac:chgData name="Abdullah Alyamani" userId="e7fe7ce7-7bbc-43b7-bbac-da7956244450" providerId="ADAL" clId="{8A2888E8-165D-41BC-9985-FDCDC8CA18BF}" dt="2023-12-05T19:18:55.069" v="7554" actId="20577"/>
          <ac:spMkLst>
            <pc:docMk/>
            <pc:sldMk cId="1660582505" sldId="266"/>
            <ac:spMk id="4" creationId="{F4C41028-C1CB-9DD3-987F-A2B804788D4E}"/>
          </ac:spMkLst>
        </pc:spChg>
        <pc:spChg chg="mod">
          <ac:chgData name="Abdullah Alyamani" userId="e7fe7ce7-7bbc-43b7-bbac-da7956244450" providerId="ADAL" clId="{8A2888E8-165D-41BC-9985-FDCDC8CA18BF}" dt="2023-12-04T17:04:39.289" v="2835" actId="20577"/>
          <ac:spMkLst>
            <pc:docMk/>
            <pc:sldMk cId="1660582505" sldId="266"/>
            <ac:spMk id="9" creationId="{EA966784-530F-78EC-F0FA-800CA7EE4E40}"/>
          </ac:spMkLst>
        </pc:spChg>
        <pc:spChg chg="mod">
          <ac:chgData name="Abdullah Alyamani" userId="e7fe7ce7-7bbc-43b7-bbac-da7956244450" providerId="ADAL" clId="{8A2888E8-165D-41BC-9985-FDCDC8CA18BF}" dt="2023-12-04T18:41:20.011" v="6501" actId="14100"/>
          <ac:spMkLst>
            <pc:docMk/>
            <pc:sldMk cId="1660582505" sldId="266"/>
            <ac:spMk id="10" creationId="{F56A824E-AE0C-39B5-92F2-A9F282528822}"/>
          </ac:spMkLst>
        </pc:spChg>
        <pc:spChg chg="add mod">
          <ac:chgData name="Abdullah Alyamani" userId="e7fe7ce7-7bbc-43b7-bbac-da7956244450" providerId="ADAL" clId="{8A2888E8-165D-41BC-9985-FDCDC8CA18BF}" dt="2023-12-04T17:10:19.811" v="2951" actId="1076"/>
          <ac:spMkLst>
            <pc:docMk/>
            <pc:sldMk cId="1660582505" sldId="266"/>
            <ac:spMk id="11" creationId="{2D3AEA5A-C737-BA24-4F75-25A67C41621B}"/>
          </ac:spMkLst>
        </pc:spChg>
        <pc:spChg chg="del mod">
          <ac:chgData name="Abdullah Alyamani" userId="e7fe7ce7-7bbc-43b7-bbac-da7956244450" providerId="ADAL" clId="{8A2888E8-165D-41BC-9985-FDCDC8CA18BF}" dt="2023-12-04T17:01:37.585" v="2819" actId="478"/>
          <ac:spMkLst>
            <pc:docMk/>
            <pc:sldMk cId="1660582505" sldId="266"/>
            <ac:spMk id="12" creationId="{49DF4794-FD24-D689-E2A7-1A16D573DECD}"/>
          </ac:spMkLst>
        </pc:spChg>
        <pc:spChg chg="del">
          <ac:chgData name="Abdullah Alyamani" userId="e7fe7ce7-7bbc-43b7-bbac-da7956244450" providerId="ADAL" clId="{8A2888E8-165D-41BC-9985-FDCDC8CA18BF}" dt="2023-12-04T16:32:53.499" v="2022" actId="478"/>
          <ac:spMkLst>
            <pc:docMk/>
            <pc:sldMk cId="1660582505" sldId="266"/>
            <ac:spMk id="13" creationId="{836076E9-1630-33AD-A869-CBDADED11CFF}"/>
          </ac:spMkLst>
        </pc:spChg>
        <pc:spChg chg="mod">
          <ac:chgData name="Abdullah Alyamani" userId="e7fe7ce7-7bbc-43b7-bbac-da7956244450" providerId="ADAL" clId="{8A2888E8-165D-41BC-9985-FDCDC8CA18BF}" dt="2023-12-04T17:01:49.209" v="2824" actId="20577"/>
          <ac:spMkLst>
            <pc:docMk/>
            <pc:sldMk cId="1660582505" sldId="266"/>
            <ac:spMk id="14" creationId="{5EBC0DE1-02B1-F5E9-79C1-E343ECCB96C9}"/>
          </ac:spMkLst>
        </pc:spChg>
        <pc:spChg chg="del mod">
          <ac:chgData name="Abdullah Alyamani" userId="e7fe7ce7-7bbc-43b7-bbac-da7956244450" providerId="ADAL" clId="{8A2888E8-165D-41BC-9985-FDCDC8CA18BF}" dt="2023-12-04T17:01:40.705" v="2821" actId="478"/>
          <ac:spMkLst>
            <pc:docMk/>
            <pc:sldMk cId="1660582505" sldId="266"/>
            <ac:spMk id="15" creationId="{9C7F6A59-B7FB-55FD-57F0-13C9E05E4169}"/>
          </ac:spMkLst>
        </pc:spChg>
        <pc:spChg chg="mod">
          <ac:chgData name="Abdullah Alyamani" userId="e7fe7ce7-7bbc-43b7-bbac-da7956244450" providerId="ADAL" clId="{8A2888E8-165D-41BC-9985-FDCDC8CA18BF}" dt="2023-12-05T19:17:29.741" v="7517" actId="20577"/>
          <ac:spMkLst>
            <pc:docMk/>
            <pc:sldMk cId="1660582505" sldId="266"/>
            <ac:spMk id="16" creationId="{7C98A497-C701-74AF-F38B-8874D59FCA19}"/>
          </ac:spMkLst>
        </pc:spChg>
        <pc:spChg chg="del mod">
          <ac:chgData name="Abdullah Alyamani" userId="e7fe7ce7-7bbc-43b7-bbac-da7956244450" providerId="ADAL" clId="{8A2888E8-165D-41BC-9985-FDCDC8CA18BF}" dt="2023-12-04T17:01:39.368" v="2820" actId="478"/>
          <ac:spMkLst>
            <pc:docMk/>
            <pc:sldMk cId="1660582505" sldId="266"/>
            <ac:spMk id="17" creationId="{12224ECE-7D18-596F-BC38-F2298C977731}"/>
          </ac:spMkLst>
        </pc:spChg>
        <pc:spChg chg="del">
          <ac:chgData name="Abdullah Alyamani" userId="e7fe7ce7-7bbc-43b7-bbac-da7956244450" providerId="ADAL" clId="{8A2888E8-165D-41BC-9985-FDCDC8CA18BF}" dt="2023-12-04T16:32:53.499" v="2022" actId="478"/>
          <ac:spMkLst>
            <pc:docMk/>
            <pc:sldMk cId="1660582505" sldId="266"/>
            <ac:spMk id="18" creationId="{F7157838-DFFA-B811-A828-2F006EFBC1BE}"/>
          </ac:spMkLst>
        </pc:spChg>
        <pc:spChg chg="del">
          <ac:chgData name="Abdullah Alyamani" userId="e7fe7ce7-7bbc-43b7-bbac-da7956244450" providerId="ADAL" clId="{8A2888E8-165D-41BC-9985-FDCDC8CA18BF}" dt="2023-12-04T16:32:53.499" v="2022" actId="478"/>
          <ac:spMkLst>
            <pc:docMk/>
            <pc:sldMk cId="1660582505" sldId="266"/>
            <ac:spMk id="19" creationId="{8E3331B8-19F3-DB2D-540E-602CD0C5291E}"/>
          </ac:spMkLst>
        </pc:spChg>
        <pc:picChg chg="add mod modCrop">
          <ac:chgData name="Abdullah Alyamani" userId="e7fe7ce7-7bbc-43b7-bbac-da7956244450" providerId="ADAL" clId="{8A2888E8-165D-41BC-9985-FDCDC8CA18BF}" dt="2023-12-04T17:08:42.658" v="2846" actId="1076"/>
          <ac:picMkLst>
            <pc:docMk/>
            <pc:sldMk cId="1660582505" sldId="266"/>
            <ac:picMk id="8" creationId="{73D02C71-CCA5-A6DB-C71F-59BC3F2FB16B}"/>
          </ac:picMkLst>
        </pc:picChg>
      </pc:sldChg>
      <pc:sldChg chg="addSp delSp modSp add mod modNotesTx">
        <pc:chgData name="Abdullah Alyamani" userId="e7fe7ce7-7bbc-43b7-bbac-da7956244450" providerId="ADAL" clId="{8A2888E8-165D-41BC-9985-FDCDC8CA18BF}" dt="2023-12-04T17:56:21.485" v="4493" actId="20577"/>
        <pc:sldMkLst>
          <pc:docMk/>
          <pc:sldMk cId="2218136630" sldId="267"/>
        </pc:sldMkLst>
        <pc:spChg chg="mod">
          <ac:chgData name="Abdullah Alyamani" userId="e7fe7ce7-7bbc-43b7-bbac-da7956244450" providerId="ADAL" clId="{8A2888E8-165D-41BC-9985-FDCDC8CA18BF}" dt="2023-12-04T17:43:52.222" v="4053" actId="554"/>
          <ac:spMkLst>
            <pc:docMk/>
            <pc:sldMk cId="2218136630" sldId="267"/>
            <ac:spMk id="4" creationId="{6DF74EDA-E944-5853-0CB3-6775EE827231}"/>
          </ac:spMkLst>
        </pc:spChg>
        <pc:spChg chg="mod">
          <ac:chgData name="Abdullah Alyamani" userId="e7fe7ce7-7bbc-43b7-bbac-da7956244450" providerId="ADAL" clId="{8A2888E8-165D-41BC-9985-FDCDC8CA18BF}" dt="2023-12-04T17:27:40.015" v="3674" actId="20577"/>
          <ac:spMkLst>
            <pc:docMk/>
            <pc:sldMk cId="2218136630" sldId="267"/>
            <ac:spMk id="9" creationId="{EA966784-530F-78EC-F0FA-800CA7EE4E40}"/>
          </ac:spMkLst>
        </pc:spChg>
        <pc:spChg chg="add mod">
          <ac:chgData name="Abdullah Alyamani" userId="e7fe7ce7-7bbc-43b7-bbac-da7956244450" providerId="ADAL" clId="{8A2888E8-165D-41BC-9985-FDCDC8CA18BF}" dt="2023-12-04T17:38:29.723" v="3955" actId="1037"/>
          <ac:spMkLst>
            <pc:docMk/>
            <pc:sldMk cId="2218136630" sldId="267"/>
            <ac:spMk id="10" creationId="{43E4541E-9A63-9D39-6A80-7258E1C01FA8}"/>
          </ac:spMkLst>
        </pc:spChg>
        <pc:spChg chg="del">
          <ac:chgData name="Abdullah Alyamani" userId="e7fe7ce7-7bbc-43b7-bbac-da7956244450" providerId="ADAL" clId="{8A2888E8-165D-41BC-9985-FDCDC8CA18BF}" dt="2023-12-04T17:23:41.127" v="3515" actId="478"/>
          <ac:spMkLst>
            <pc:docMk/>
            <pc:sldMk cId="2218136630" sldId="267"/>
            <ac:spMk id="11" creationId="{2D74CC0B-597C-E696-31F2-50D3254B3206}"/>
          </ac:spMkLst>
        </pc:spChg>
        <pc:spChg chg="del mod">
          <ac:chgData name="Abdullah Alyamani" userId="e7fe7ce7-7bbc-43b7-bbac-da7956244450" providerId="ADAL" clId="{8A2888E8-165D-41BC-9985-FDCDC8CA18BF}" dt="2023-12-04T17:35:40.207" v="3938" actId="478"/>
          <ac:spMkLst>
            <pc:docMk/>
            <pc:sldMk cId="2218136630" sldId="267"/>
            <ac:spMk id="14" creationId="{82377553-8FA3-781B-785B-DE0D85BE787E}"/>
          </ac:spMkLst>
        </pc:spChg>
        <pc:spChg chg="add mod">
          <ac:chgData name="Abdullah Alyamani" userId="e7fe7ce7-7bbc-43b7-bbac-da7956244450" providerId="ADAL" clId="{8A2888E8-165D-41BC-9985-FDCDC8CA18BF}" dt="2023-12-04T17:38:29.723" v="3955" actId="1037"/>
          <ac:spMkLst>
            <pc:docMk/>
            <pc:sldMk cId="2218136630" sldId="267"/>
            <ac:spMk id="15" creationId="{673EFCAC-C4BE-B553-2FBD-D652A003D405}"/>
          </ac:spMkLst>
        </pc:spChg>
        <pc:spChg chg="add mod">
          <ac:chgData name="Abdullah Alyamani" userId="e7fe7ce7-7bbc-43b7-bbac-da7956244450" providerId="ADAL" clId="{8A2888E8-165D-41BC-9985-FDCDC8CA18BF}" dt="2023-12-04T17:38:29.723" v="3955" actId="1037"/>
          <ac:spMkLst>
            <pc:docMk/>
            <pc:sldMk cId="2218136630" sldId="267"/>
            <ac:spMk id="18" creationId="{61B056C1-824F-E87B-A065-77E9F2FA6BA6}"/>
          </ac:spMkLst>
        </pc:spChg>
        <pc:spChg chg="add mod">
          <ac:chgData name="Abdullah Alyamani" userId="e7fe7ce7-7bbc-43b7-bbac-da7956244450" providerId="ADAL" clId="{8A2888E8-165D-41BC-9985-FDCDC8CA18BF}" dt="2023-12-04T17:38:37.815" v="3956" actId="14100"/>
          <ac:spMkLst>
            <pc:docMk/>
            <pc:sldMk cId="2218136630" sldId="267"/>
            <ac:spMk id="20" creationId="{416CDECA-70FA-E074-10F5-45377D6C94C3}"/>
          </ac:spMkLst>
        </pc:spChg>
        <pc:spChg chg="add mod">
          <ac:chgData name="Abdullah Alyamani" userId="e7fe7ce7-7bbc-43b7-bbac-da7956244450" providerId="ADAL" clId="{8A2888E8-165D-41BC-9985-FDCDC8CA18BF}" dt="2023-12-04T17:38:29.723" v="3955" actId="1037"/>
          <ac:spMkLst>
            <pc:docMk/>
            <pc:sldMk cId="2218136630" sldId="267"/>
            <ac:spMk id="26" creationId="{13E6627D-18D8-25CF-1537-ECEBCBE58D07}"/>
          </ac:spMkLst>
        </pc:spChg>
        <pc:spChg chg="add mod">
          <ac:chgData name="Abdullah Alyamani" userId="e7fe7ce7-7bbc-43b7-bbac-da7956244450" providerId="ADAL" clId="{8A2888E8-165D-41BC-9985-FDCDC8CA18BF}" dt="2023-12-04T17:38:29.723" v="3955" actId="1037"/>
          <ac:spMkLst>
            <pc:docMk/>
            <pc:sldMk cId="2218136630" sldId="267"/>
            <ac:spMk id="28" creationId="{029B8623-5A70-91AE-C0FC-89D60E87BFB1}"/>
          </ac:spMkLst>
        </pc:spChg>
        <pc:spChg chg="add mod">
          <ac:chgData name="Abdullah Alyamani" userId="e7fe7ce7-7bbc-43b7-bbac-da7956244450" providerId="ADAL" clId="{8A2888E8-165D-41BC-9985-FDCDC8CA18BF}" dt="2023-12-04T17:43:52.222" v="4053" actId="554"/>
          <ac:spMkLst>
            <pc:docMk/>
            <pc:sldMk cId="2218136630" sldId="267"/>
            <ac:spMk id="36" creationId="{28ADC92D-7B2D-C4C5-5EDB-04A512B4827A}"/>
          </ac:spMkLst>
        </pc:spChg>
        <pc:picChg chg="del mod">
          <ac:chgData name="Abdullah Alyamani" userId="e7fe7ce7-7bbc-43b7-bbac-da7956244450" providerId="ADAL" clId="{8A2888E8-165D-41BC-9985-FDCDC8CA18BF}" dt="2023-12-04T17:23:25.535" v="3509" actId="478"/>
          <ac:picMkLst>
            <pc:docMk/>
            <pc:sldMk cId="2218136630" sldId="267"/>
            <ac:picMk id="3" creationId="{79FEE3F6-AE8A-ADE9-3355-A5CAE5885571}"/>
          </ac:picMkLst>
        </pc:picChg>
        <pc:picChg chg="add mod ord">
          <ac:chgData name="Abdullah Alyamani" userId="e7fe7ce7-7bbc-43b7-bbac-da7956244450" providerId="ADAL" clId="{8A2888E8-165D-41BC-9985-FDCDC8CA18BF}" dt="2023-12-04T17:38:29.723" v="3955" actId="1037"/>
          <ac:picMkLst>
            <pc:docMk/>
            <pc:sldMk cId="2218136630" sldId="267"/>
            <ac:picMk id="5" creationId="{1C4102E3-BA13-E7C2-A67C-44906E3C262A}"/>
          </ac:picMkLst>
        </pc:picChg>
        <pc:picChg chg="del">
          <ac:chgData name="Abdullah Alyamani" userId="e7fe7ce7-7bbc-43b7-bbac-da7956244450" providerId="ADAL" clId="{8A2888E8-165D-41BC-9985-FDCDC8CA18BF}" dt="2023-12-04T17:23:30.408" v="3512" actId="478"/>
          <ac:picMkLst>
            <pc:docMk/>
            <pc:sldMk cId="2218136630" sldId="267"/>
            <ac:picMk id="8" creationId="{69655ACD-CA20-779E-CD4B-96A1C3788485}"/>
          </ac:picMkLst>
        </pc:picChg>
        <pc:picChg chg="add del mod">
          <ac:chgData name="Abdullah Alyamani" userId="e7fe7ce7-7bbc-43b7-bbac-da7956244450" providerId="ADAL" clId="{8A2888E8-165D-41BC-9985-FDCDC8CA18BF}" dt="2023-12-04T17:42:16.462" v="3962" actId="478"/>
          <ac:picMkLst>
            <pc:docMk/>
            <pc:sldMk cId="2218136630" sldId="267"/>
            <ac:picMk id="32" creationId="{B98C1C3F-04BD-78AB-581A-982B6EF4A1CB}"/>
          </ac:picMkLst>
        </pc:picChg>
        <pc:picChg chg="add mod">
          <ac:chgData name="Abdullah Alyamani" userId="e7fe7ce7-7bbc-43b7-bbac-da7956244450" providerId="ADAL" clId="{8A2888E8-165D-41BC-9985-FDCDC8CA18BF}" dt="2023-12-04T17:43:38.061" v="4051" actId="1076"/>
          <ac:picMkLst>
            <pc:docMk/>
            <pc:sldMk cId="2218136630" sldId="267"/>
            <ac:picMk id="35" creationId="{B591DEA6-30B0-ED6E-562C-02F93CF0F628}"/>
          </ac:picMkLst>
        </pc:picChg>
        <pc:cxnChg chg="add mod">
          <ac:chgData name="Abdullah Alyamani" userId="e7fe7ce7-7bbc-43b7-bbac-da7956244450" providerId="ADAL" clId="{8A2888E8-165D-41BC-9985-FDCDC8CA18BF}" dt="2023-12-04T17:38:29.723" v="3955" actId="1037"/>
          <ac:cxnSpMkLst>
            <pc:docMk/>
            <pc:sldMk cId="2218136630" sldId="267"/>
            <ac:cxnSpMk id="13" creationId="{0F3D7E0D-66E8-5B2E-3529-29D7166527F0}"/>
          </ac:cxnSpMkLst>
        </pc:cxnChg>
        <pc:cxnChg chg="add mod">
          <ac:chgData name="Abdullah Alyamani" userId="e7fe7ce7-7bbc-43b7-bbac-da7956244450" providerId="ADAL" clId="{8A2888E8-165D-41BC-9985-FDCDC8CA18BF}" dt="2023-12-04T17:38:37.815" v="3956" actId="14100"/>
          <ac:cxnSpMkLst>
            <pc:docMk/>
            <pc:sldMk cId="2218136630" sldId="267"/>
            <ac:cxnSpMk id="19" creationId="{033F55E8-4C2C-D10D-4791-0DEEFAF20D27}"/>
          </ac:cxnSpMkLst>
        </pc:cxnChg>
        <pc:cxnChg chg="add mod">
          <ac:chgData name="Abdullah Alyamani" userId="e7fe7ce7-7bbc-43b7-bbac-da7956244450" providerId="ADAL" clId="{8A2888E8-165D-41BC-9985-FDCDC8CA18BF}" dt="2023-12-04T17:38:29.723" v="3955" actId="1037"/>
          <ac:cxnSpMkLst>
            <pc:docMk/>
            <pc:sldMk cId="2218136630" sldId="267"/>
            <ac:cxnSpMk id="27" creationId="{19F8E9F8-9F66-8B68-937E-4A11F87D9764}"/>
          </ac:cxnSpMkLst>
        </pc:cxnChg>
      </pc:sldChg>
      <pc:sldChg chg="addSp delSp modSp add mod modNotesTx">
        <pc:chgData name="Abdullah Alyamani" userId="e7fe7ce7-7bbc-43b7-bbac-da7956244450" providerId="ADAL" clId="{8A2888E8-165D-41BC-9985-FDCDC8CA18BF}" dt="2023-12-04T18:47:29.611" v="6932" actId="20577"/>
        <pc:sldMkLst>
          <pc:docMk/>
          <pc:sldMk cId="1238333409" sldId="268"/>
        </pc:sldMkLst>
        <pc:spChg chg="add mod">
          <ac:chgData name="Abdullah Alyamani" userId="e7fe7ce7-7bbc-43b7-bbac-da7956244450" providerId="ADAL" clId="{8A2888E8-165D-41BC-9985-FDCDC8CA18BF}" dt="2023-12-04T18:47:29.611" v="6932" actId="20577"/>
          <ac:spMkLst>
            <pc:docMk/>
            <pc:sldMk cId="1238333409" sldId="268"/>
            <ac:spMk id="2" creationId="{35E8620D-FF1E-AC5E-E219-982A1CC24BD4}"/>
          </ac:spMkLst>
        </pc:spChg>
        <pc:spChg chg="add mod">
          <ac:chgData name="Abdullah Alyamani" userId="e7fe7ce7-7bbc-43b7-bbac-da7956244450" providerId="ADAL" clId="{8A2888E8-165D-41BC-9985-FDCDC8CA18BF}" dt="2023-12-04T18:29:01.917" v="5249"/>
          <ac:spMkLst>
            <pc:docMk/>
            <pc:sldMk cId="1238333409" sldId="268"/>
            <ac:spMk id="3" creationId="{53854893-62ED-528C-64EF-FCACCE58562F}"/>
          </ac:spMkLst>
        </pc:spChg>
        <pc:spChg chg="mod">
          <ac:chgData name="Abdullah Alyamani" userId="e7fe7ce7-7bbc-43b7-bbac-da7956244450" providerId="ADAL" clId="{8A2888E8-165D-41BC-9985-FDCDC8CA18BF}" dt="2023-12-04T18:30:44.280" v="5462" actId="1076"/>
          <ac:spMkLst>
            <pc:docMk/>
            <pc:sldMk cId="1238333409" sldId="268"/>
            <ac:spMk id="9" creationId="{EA966784-530F-78EC-F0FA-800CA7EE4E40}"/>
          </ac:spMkLst>
        </pc:spChg>
        <pc:spChg chg="del mod">
          <ac:chgData name="Abdullah Alyamani" userId="e7fe7ce7-7bbc-43b7-bbac-da7956244450" providerId="ADAL" clId="{8A2888E8-165D-41BC-9985-FDCDC8CA18BF}" dt="2023-12-04T18:27:36.634" v="5221" actId="478"/>
          <ac:spMkLst>
            <pc:docMk/>
            <pc:sldMk cId="1238333409" sldId="268"/>
            <ac:spMk id="10" creationId="{F56A824E-AE0C-39B5-92F2-A9F282528822}"/>
          </ac:spMkLst>
        </pc:spChg>
        <pc:spChg chg="del mod">
          <ac:chgData name="Abdullah Alyamani" userId="e7fe7ce7-7bbc-43b7-bbac-da7956244450" providerId="ADAL" clId="{8A2888E8-165D-41BC-9985-FDCDC8CA18BF}" dt="2023-12-04T18:27:37.794" v="5222" actId="478"/>
          <ac:spMkLst>
            <pc:docMk/>
            <pc:sldMk cId="1238333409" sldId="268"/>
            <ac:spMk id="12" creationId="{49DF4794-FD24-D689-E2A7-1A16D573DECD}"/>
          </ac:spMkLst>
        </pc:spChg>
        <pc:spChg chg="del mod">
          <ac:chgData name="Abdullah Alyamani" userId="e7fe7ce7-7bbc-43b7-bbac-da7956244450" providerId="ADAL" clId="{8A2888E8-165D-41BC-9985-FDCDC8CA18BF}" dt="2023-12-04T18:27:38.314" v="5223" actId="478"/>
          <ac:spMkLst>
            <pc:docMk/>
            <pc:sldMk cId="1238333409" sldId="268"/>
            <ac:spMk id="13" creationId="{836076E9-1630-33AD-A869-CBDADED11CFF}"/>
          </ac:spMkLst>
        </pc:spChg>
      </pc:sldChg>
      <pc:sldChg chg="add del">
        <pc:chgData name="Abdullah Alyamani" userId="e7fe7ce7-7bbc-43b7-bbac-da7956244450" providerId="ADAL" clId="{8A2888E8-165D-41BC-9985-FDCDC8CA18BF}" dt="2023-12-04T18:13:36.481" v="4938" actId="47"/>
        <pc:sldMkLst>
          <pc:docMk/>
          <pc:sldMk cId="2723282757" sldId="269"/>
        </pc:sldMkLst>
      </pc:sldChg>
      <pc:sldChg chg="addSp delSp modSp add del mod">
        <pc:chgData name="Abdullah Alyamani" userId="e7fe7ce7-7bbc-43b7-bbac-da7956244450" providerId="ADAL" clId="{8A2888E8-165D-41BC-9985-FDCDC8CA18BF}" dt="2023-12-04T18:13:37.801" v="4939" actId="47"/>
        <pc:sldMkLst>
          <pc:docMk/>
          <pc:sldMk cId="248415234" sldId="270"/>
        </pc:sldMkLst>
        <pc:spChg chg="add del mod">
          <ac:chgData name="Abdullah Alyamani" userId="e7fe7ce7-7bbc-43b7-bbac-da7956244450" providerId="ADAL" clId="{8A2888E8-165D-41BC-9985-FDCDC8CA18BF}" dt="2023-12-04T18:13:10.275" v="4935" actId="20577"/>
          <ac:spMkLst>
            <pc:docMk/>
            <pc:sldMk cId="248415234" sldId="270"/>
            <ac:spMk id="9" creationId="{EA966784-530F-78EC-F0FA-800CA7EE4E40}"/>
          </ac:spMkLst>
        </pc:spChg>
      </pc:sldChg>
      <pc:sldChg chg="addSp delSp modSp add mod ord">
        <pc:chgData name="Abdullah Alyamani" userId="e7fe7ce7-7bbc-43b7-bbac-da7956244450" providerId="ADAL" clId="{8A2888E8-165D-41BC-9985-FDCDC8CA18BF}" dt="2023-12-05T08:16:54.742" v="6973"/>
        <pc:sldMkLst>
          <pc:docMk/>
          <pc:sldMk cId="296591966" sldId="271"/>
        </pc:sldMkLst>
        <pc:spChg chg="del">
          <ac:chgData name="Abdullah Alyamani" userId="e7fe7ce7-7bbc-43b7-bbac-da7956244450" providerId="ADAL" clId="{8A2888E8-165D-41BC-9985-FDCDC8CA18BF}" dt="2023-12-04T18:16:43.724" v="5136" actId="478"/>
          <ac:spMkLst>
            <pc:docMk/>
            <pc:sldMk cId="296591966" sldId="271"/>
            <ac:spMk id="4" creationId="{C47A8429-B722-8474-8D7E-1E5B36B8443B}"/>
          </ac:spMkLst>
        </pc:spChg>
        <pc:spChg chg="mod">
          <ac:chgData name="Abdullah Alyamani" userId="e7fe7ce7-7bbc-43b7-bbac-da7956244450" providerId="ADAL" clId="{8A2888E8-165D-41BC-9985-FDCDC8CA18BF}" dt="2023-12-04T18:18:40.135" v="5192" actId="20577"/>
          <ac:spMkLst>
            <pc:docMk/>
            <pc:sldMk cId="296591966" sldId="271"/>
            <ac:spMk id="9" creationId="{EA966784-530F-78EC-F0FA-800CA7EE4E40}"/>
          </ac:spMkLst>
        </pc:spChg>
        <pc:spChg chg="del">
          <ac:chgData name="Abdullah Alyamani" userId="e7fe7ce7-7bbc-43b7-bbac-da7956244450" providerId="ADAL" clId="{8A2888E8-165D-41BC-9985-FDCDC8CA18BF}" dt="2023-12-04T18:16:48.252" v="5138" actId="478"/>
          <ac:spMkLst>
            <pc:docMk/>
            <pc:sldMk cId="296591966" sldId="271"/>
            <ac:spMk id="15" creationId="{6E5258EB-59A3-256B-67A2-EF8E2E1981C8}"/>
          </ac:spMkLst>
        </pc:spChg>
        <pc:picChg chg="add mod">
          <ac:chgData name="Abdullah Alyamani" userId="e7fe7ce7-7bbc-43b7-bbac-da7956244450" providerId="ADAL" clId="{8A2888E8-165D-41BC-9985-FDCDC8CA18BF}" dt="2023-12-04T18:16:46.113" v="5137" actId="1076"/>
          <ac:picMkLst>
            <pc:docMk/>
            <pc:sldMk cId="296591966" sldId="271"/>
            <ac:picMk id="2" creationId="{7422798A-CA18-12D7-95D7-8816F7CB68DF}"/>
          </ac:picMkLst>
        </pc:picChg>
        <pc:picChg chg="add mod">
          <ac:chgData name="Abdullah Alyamani" userId="e7fe7ce7-7bbc-43b7-bbac-da7956244450" providerId="ADAL" clId="{8A2888E8-165D-41BC-9985-FDCDC8CA18BF}" dt="2023-12-04T18:17:00.234" v="5141" actId="1076"/>
          <ac:picMkLst>
            <pc:docMk/>
            <pc:sldMk cId="296591966" sldId="271"/>
            <ac:picMk id="3" creationId="{436E7491-C96A-1B4A-A05F-3248B67B1116}"/>
          </ac:picMkLst>
        </pc:picChg>
        <pc:picChg chg="del">
          <ac:chgData name="Abdullah Alyamani" userId="e7fe7ce7-7bbc-43b7-bbac-da7956244450" providerId="ADAL" clId="{8A2888E8-165D-41BC-9985-FDCDC8CA18BF}" dt="2023-12-04T18:16:36.548" v="5133" actId="478"/>
          <ac:picMkLst>
            <pc:docMk/>
            <pc:sldMk cId="296591966" sldId="271"/>
            <ac:picMk id="8" creationId="{03EAF167-1F21-9335-31EE-CCE57DA0C8B0}"/>
          </ac:picMkLst>
        </pc:picChg>
        <pc:picChg chg="del">
          <ac:chgData name="Abdullah Alyamani" userId="e7fe7ce7-7bbc-43b7-bbac-da7956244450" providerId="ADAL" clId="{8A2888E8-165D-41BC-9985-FDCDC8CA18BF}" dt="2023-12-04T18:16:48.811" v="5139" actId="478"/>
          <ac:picMkLst>
            <pc:docMk/>
            <pc:sldMk cId="296591966" sldId="271"/>
            <ac:picMk id="14" creationId="{431CDA98-DA27-A5C0-6F81-8406DBD7AD64}"/>
          </ac:picMkLst>
        </pc:picChg>
      </pc:sldChg>
      <pc:sldChg chg="delSp modSp add mod modShow">
        <pc:chgData name="Abdullah Alyamani" userId="e7fe7ce7-7bbc-43b7-bbac-da7956244450" providerId="ADAL" clId="{8A2888E8-165D-41BC-9985-FDCDC8CA18BF}" dt="2023-12-05T08:13:43.471" v="6939" actId="20577"/>
        <pc:sldMkLst>
          <pc:docMk/>
          <pc:sldMk cId="457375959" sldId="272"/>
        </pc:sldMkLst>
        <pc:spChg chg="mod">
          <ac:chgData name="Abdullah Alyamani" userId="e7fe7ce7-7bbc-43b7-bbac-da7956244450" providerId="ADAL" clId="{8A2888E8-165D-41BC-9985-FDCDC8CA18BF}" dt="2023-12-05T08:13:43.471" v="6939" actId="20577"/>
          <ac:spMkLst>
            <pc:docMk/>
            <pc:sldMk cId="457375959" sldId="272"/>
            <ac:spMk id="9" creationId="{EA966784-530F-78EC-F0FA-800CA7EE4E40}"/>
          </ac:spMkLst>
        </pc:spChg>
        <pc:picChg chg="del">
          <ac:chgData name="Abdullah Alyamani" userId="e7fe7ce7-7bbc-43b7-bbac-da7956244450" providerId="ADAL" clId="{8A2888E8-165D-41BC-9985-FDCDC8CA18BF}" dt="2023-12-04T18:21:01.331" v="5207" actId="478"/>
          <ac:picMkLst>
            <pc:docMk/>
            <pc:sldMk cId="457375959" sldId="272"/>
            <ac:picMk id="8" creationId="{03EAF167-1F21-9335-31EE-CCE57DA0C8B0}"/>
          </ac:picMkLst>
        </pc:picChg>
        <pc:picChg chg="del">
          <ac:chgData name="Abdullah Alyamani" userId="e7fe7ce7-7bbc-43b7-bbac-da7956244450" providerId="ADAL" clId="{8A2888E8-165D-41BC-9985-FDCDC8CA18BF}" dt="2023-12-04T18:21:01.691" v="5208" actId="478"/>
          <ac:picMkLst>
            <pc:docMk/>
            <pc:sldMk cId="457375959" sldId="272"/>
            <ac:picMk id="14" creationId="{431CDA98-DA27-A5C0-6F81-8406DBD7AD64}"/>
          </ac:picMkLst>
        </pc:picChg>
      </pc:sldChg>
      <pc:sldChg chg="addSp delSp modSp add mod">
        <pc:chgData name="Abdullah Alyamani" userId="e7fe7ce7-7bbc-43b7-bbac-da7956244450" providerId="ADAL" clId="{8A2888E8-165D-41BC-9985-FDCDC8CA18BF}" dt="2023-12-05T08:16:07.144" v="6959" actId="1076"/>
        <pc:sldMkLst>
          <pc:docMk/>
          <pc:sldMk cId="2836280211" sldId="273"/>
        </pc:sldMkLst>
        <pc:spChg chg="del">
          <ac:chgData name="Abdullah Alyamani" userId="e7fe7ce7-7bbc-43b7-bbac-da7956244450" providerId="ADAL" clId="{8A2888E8-165D-41BC-9985-FDCDC8CA18BF}" dt="2023-12-04T18:19:55.387" v="5197" actId="478"/>
          <ac:spMkLst>
            <pc:docMk/>
            <pc:sldMk cId="2836280211" sldId="273"/>
            <ac:spMk id="4" creationId="{C47A8429-B722-8474-8D7E-1E5B36B8443B}"/>
          </ac:spMkLst>
        </pc:spChg>
        <pc:spChg chg="mod">
          <ac:chgData name="Abdullah Alyamani" userId="e7fe7ce7-7bbc-43b7-bbac-da7956244450" providerId="ADAL" clId="{8A2888E8-165D-41BC-9985-FDCDC8CA18BF}" dt="2023-12-04T18:18:24.092" v="5185" actId="20577"/>
          <ac:spMkLst>
            <pc:docMk/>
            <pc:sldMk cId="2836280211" sldId="273"/>
            <ac:spMk id="9" creationId="{EA966784-530F-78EC-F0FA-800CA7EE4E40}"/>
          </ac:spMkLst>
        </pc:spChg>
        <pc:spChg chg="del">
          <ac:chgData name="Abdullah Alyamani" userId="e7fe7ce7-7bbc-43b7-bbac-da7956244450" providerId="ADAL" clId="{8A2888E8-165D-41BC-9985-FDCDC8CA18BF}" dt="2023-12-04T18:20:02.332" v="5199" actId="478"/>
          <ac:spMkLst>
            <pc:docMk/>
            <pc:sldMk cId="2836280211" sldId="273"/>
            <ac:spMk id="15" creationId="{6E5258EB-59A3-256B-67A2-EF8E2E1981C8}"/>
          </ac:spMkLst>
        </pc:spChg>
        <pc:picChg chg="add mod">
          <ac:chgData name="Abdullah Alyamani" userId="e7fe7ce7-7bbc-43b7-bbac-da7956244450" providerId="ADAL" clId="{8A2888E8-165D-41BC-9985-FDCDC8CA18BF}" dt="2023-12-05T08:16:07.144" v="6959" actId="1076"/>
          <ac:picMkLst>
            <pc:docMk/>
            <pc:sldMk cId="2836280211" sldId="273"/>
            <ac:picMk id="2" creationId="{987BF6E4-41D1-5130-95EC-C1D4B2041988}"/>
          </ac:picMkLst>
        </pc:picChg>
        <pc:picChg chg="add mod">
          <ac:chgData name="Abdullah Alyamani" userId="e7fe7ce7-7bbc-43b7-bbac-da7956244450" providerId="ADAL" clId="{8A2888E8-165D-41BC-9985-FDCDC8CA18BF}" dt="2023-12-05T08:15:08.898" v="6945" actId="1076"/>
          <ac:picMkLst>
            <pc:docMk/>
            <pc:sldMk cId="2836280211" sldId="273"/>
            <ac:picMk id="3" creationId="{31F8A3B1-65FA-26BE-A833-BA55BBA8FAB6}"/>
          </ac:picMkLst>
        </pc:picChg>
        <pc:picChg chg="del">
          <ac:chgData name="Abdullah Alyamani" userId="e7fe7ce7-7bbc-43b7-bbac-da7956244450" providerId="ADAL" clId="{8A2888E8-165D-41BC-9985-FDCDC8CA18BF}" dt="2023-12-05T08:15:03.832" v="6943" actId="478"/>
          <ac:picMkLst>
            <pc:docMk/>
            <pc:sldMk cId="2836280211" sldId="273"/>
            <ac:picMk id="5" creationId="{2141D40B-77A7-7C53-9E8C-185C0091E933}"/>
          </ac:picMkLst>
        </pc:picChg>
        <pc:picChg chg="add del mod">
          <ac:chgData name="Abdullah Alyamani" userId="e7fe7ce7-7bbc-43b7-bbac-da7956244450" providerId="ADAL" clId="{8A2888E8-165D-41BC-9985-FDCDC8CA18BF}" dt="2023-12-04T18:20:19.299" v="5203" actId="478"/>
          <ac:picMkLst>
            <pc:docMk/>
            <pc:sldMk cId="2836280211" sldId="273"/>
            <ac:picMk id="5" creationId="{805A49B3-7A21-F3F3-5EB3-0E851F57FC5A}"/>
          </ac:picMkLst>
        </pc:picChg>
        <pc:picChg chg="del">
          <ac:chgData name="Abdullah Alyamani" userId="e7fe7ce7-7bbc-43b7-bbac-da7956244450" providerId="ADAL" clId="{8A2888E8-165D-41BC-9985-FDCDC8CA18BF}" dt="2023-12-04T18:19:28.347" v="5193" actId="478"/>
          <ac:picMkLst>
            <pc:docMk/>
            <pc:sldMk cId="2836280211" sldId="273"/>
            <ac:picMk id="8" creationId="{03EAF167-1F21-9335-31EE-CCE57DA0C8B0}"/>
          </ac:picMkLst>
        </pc:picChg>
        <pc:picChg chg="del">
          <ac:chgData name="Abdullah Alyamani" userId="e7fe7ce7-7bbc-43b7-bbac-da7956244450" providerId="ADAL" clId="{8A2888E8-165D-41BC-9985-FDCDC8CA18BF}" dt="2023-12-04T18:19:28.922" v="5194" actId="478"/>
          <ac:picMkLst>
            <pc:docMk/>
            <pc:sldMk cId="2836280211" sldId="273"/>
            <ac:picMk id="14" creationId="{431CDA98-DA27-A5C0-6F81-8406DBD7AD64}"/>
          </ac:picMkLst>
        </pc:picChg>
      </pc:sldChg>
      <pc:sldChg chg="modSp add mod ord modNotesTx">
        <pc:chgData name="Abdullah Alyamani" userId="e7fe7ce7-7bbc-43b7-bbac-da7956244450" providerId="ADAL" clId="{8A2888E8-165D-41BC-9985-FDCDC8CA18BF}" dt="2023-12-05T19:12:36.814" v="7449" actId="20577"/>
        <pc:sldMkLst>
          <pc:docMk/>
          <pc:sldMk cId="3729832342" sldId="274"/>
        </pc:sldMkLst>
        <pc:spChg chg="mod">
          <ac:chgData name="Abdullah Alyamani" userId="e7fe7ce7-7bbc-43b7-bbac-da7956244450" providerId="ADAL" clId="{8A2888E8-165D-41BC-9985-FDCDC8CA18BF}" dt="2023-12-05T19:11:57.046" v="7302" actId="20577"/>
          <ac:spMkLst>
            <pc:docMk/>
            <pc:sldMk cId="3729832342" sldId="274"/>
            <ac:spMk id="2" creationId="{35E8620D-FF1E-AC5E-E219-982A1CC24BD4}"/>
          </ac:spMkLst>
        </pc:spChg>
        <pc:spChg chg="mod">
          <ac:chgData name="Abdullah Alyamani" userId="e7fe7ce7-7bbc-43b7-bbac-da7956244450" providerId="ADAL" clId="{8A2888E8-165D-41BC-9985-FDCDC8CA18BF}" dt="2023-12-04T18:34:04.594" v="5859" actId="20577"/>
          <ac:spMkLst>
            <pc:docMk/>
            <pc:sldMk cId="3729832342" sldId="274"/>
            <ac:spMk id="9" creationId="{EA966784-530F-78EC-F0FA-800CA7EE4E40}"/>
          </ac:spMkLst>
        </pc:spChg>
      </pc:sldChg>
      <pc:sldChg chg="addSp modSp add mod">
        <pc:chgData name="Abdullah Alyamani" userId="e7fe7ce7-7bbc-43b7-bbac-da7956244450" providerId="ADAL" clId="{8A2888E8-165D-41BC-9985-FDCDC8CA18BF}" dt="2023-12-05T19:06:33.837" v="6994" actId="1076"/>
        <pc:sldMkLst>
          <pc:docMk/>
          <pc:sldMk cId="264527743" sldId="275"/>
        </pc:sldMkLst>
        <pc:spChg chg="mod">
          <ac:chgData name="Abdullah Alyamani" userId="e7fe7ce7-7bbc-43b7-bbac-da7956244450" providerId="ADAL" clId="{8A2888E8-165D-41BC-9985-FDCDC8CA18BF}" dt="2023-12-05T19:06:27.094" v="6993" actId="20577"/>
          <ac:spMkLst>
            <pc:docMk/>
            <pc:sldMk cId="264527743" sldId="275"/>
            <ac:spMk id="2" creationId="{35E8620D-FF1E-AC5E-E219-982A1CC24BD4}"/>
          </ac:spMkLst>
        </pc:spChg>
        <pc:picChg chg="add mod">
          <ac:chgData name="Abdullah Alyamani" userId="e7fe7ce7-7bbc-43b7-bbac-da7956244450" providerId="ADAL" clId="{8A2888E8-165D-41BC-9985-FDCDC8CA18BF}" dt="2023-12-05T19:06:33.837" v="6994" actId="1076"/>
          <ac:picMkLst>
            <pc:docMk/>
            <pc:sldMk cId="264527743" sldId="275"/>
            <ac:picMk id="4" creationId="{FE78C44F-C03B-8B0A-07CA-3A89B0FBFB15}"/>
          </ac:picMkLst>
        </pc:picChg>
      </pc:sldChg>
      <pc:sldChg chg="delSp add del setBg delDesignElem">
        <pc:chgData name="Abdullah Alyamani" userId="e7fe7ce7-7bbc-43b7-bbac-da7956244450" providerId="ADAL" clId="{8A2888E8-165D-41BC-9985-FDCDC8CA18BF}" dt="2023-12-04T18:35:17.535" v="5913" actId="47"/>
        <pc:sldMkLst>
          <pc:docMk/>
          <pc:sldMk cId="2710352998" sldId="276"/>
        </pc:sldMkLst>
        <pc:spChg chg="del">
          <ac:chgData name="Abdullah Alyamani" userId="e7fe7ce7-7bbc-43b7-bbac-da7956244450" providerId="ADAL" clId="{8A2888E8-165D-41BC-9985-FDCDC8CA18BF}" dt="2023-12-04T18:34:53.329" v="5909"/>
          <ac:spMkLst>
            <pc:docMk/>
            <pc:sldMk cId="2710352998" sldId="276"/>
            <ac:spMk id="17" creationId="{F1174801-1395-44C5-9B00-CCAC45C056E7}"/>
          </ac:spMkLst>
        </pc:spChg>
        <pc:spChg chg="del">
          <ac:chgData name="Abdullah Alyamani" userId="e7fe7ce7-7bbc-43b7-bbac-da7956244450" providerId="ADAL" clId="{8A2888E8-165D-41BC-9985-FDCDC8CA18BF}" dt="2023-12-04T18:34:53.329" v="5909"/>
          <ac:spMkLst>
            <pc:docMk/>
            <pc:sldMk cId="2710352998" sldId="276"/>
            <ac:spMk id="19" creationId="{996DFAFB-BCE1-4BEC-82FB-D574234DEF0A}"/>
          </ac:spMkLst>
        </pc:spChg>
        <pc:spChg chg="del">
          <ac:chgData name="Abdullah Alyamani" userId="e7fe7ce7-7bbc-43b7-bbac-da7956244450" providerId="ADAL" clId="{8A2888E8-165D-41BC-9985-FDCDC8CA18BF}" dt="2023-12-04T18:34:53.329" v="5909"/>
          <ac:spMkLst>
            <pc:docMk/>
            <pc:sldMk cId="2710352998" sldId="276"/>
            <ac:spMk id="21" creationId="{60E728E6-A07E-4A6C-AB92-D56E1402F61A}"/>
          </ac:spMkLst>
        </pc:spChg>
        <pc:grpChg chg="del">
          <ac:chgData name="Abdullah Alyamani" userId="e7fe7ce7-7bbc-43b7-bbac-da7956244450" providerId="ADAL" clId="{8A2888E8-165D-41BC-9985-FDCDC8CA18BF}" dt="2023-12-04T18:34:53.329" v="5909"/>
          <ac:grpSpMkLst>
            <pc:docMk/>
            <pc:sldMk cId="2710352998" sldId="276"/>
            <ac:grpSpMk id="23" creationId="{18579DB9-24B0-487B-81E3-8D02AD5F8C81}"/>
          </ac:grpSpMkLst>
        </pc:grpChg>
        <pc:grpChg chg="del">
          <ac:chgData name="Abdullah Alyamani" userId="e7fe7ce7-7bbc-43b7-bbac-da7956244450" providerId="ADAL" clId="{8A2888E8-165D-41BC-9985-FDCDC8CA18BF}" dt="2023-12-04T18:34:53.329" v="5909"/>
          <ac:grpSpMkLst>
            <pc:docMk/>
            <pc:sldMk cId="2710352998" sldId="276"/>
            <ac:grpSpMk id="32" creationId="{5C0E6139-8A19-4905-87E2-E547D7B7F1AF}"/>
          </ac:grpSpMkLst>
        </pc:grpChg>
        <pc:grpChg chg="del">
          <ac:chgData name="Abdullah Alyamani" userId="e7fe7ce7-7bbc-43b7-bbac-da7956244450" providerId="ADAL" clId="{8A2888E8-165D-41BC-9985-FDCDC8CA18BF}" dt="2023-12-04T18:34:53.329" v="5909"/>
          <ac:grpSpMkLst>
            <pc:docMk/>
            <pc:sldMk cId="2710352998" sldId="276"/>
            <ac:grpSpMk id="36" creationId="{8F281804-17FE-49B9-9065-1A44CD473CAE}"/>
          </ac:grpSpMkLst>
        </pc:grpChg>
      </pc:sldChg>
      <pc:sldChg chg="modSp add mod ord">
        <pc:chgData name="Abdullah Alyamani" userId="e7fe7ce7-7bbc-43b7-bbac-da7956244450" providerId="ADAL" clId="{8A2888E8-165D-41BC-9985-FDCDC8CA18BF}" dt="2023-12-04T18:35:29.514" v="5924" actId="20577"/>
        <pc:sldMkLst>
          <pc:docMk/>
          <pc:sldMk cId="906258235" sldId="277"/>
        </pc:sldMkLst>
        <pc:spChg chg="mod">
          <ac:chgData name="Abdullah Alyamani" userId="e7fe7ce7-7bbc-43b7-bbac-da7956244450" providerId="ADAL" clId="{8A2888E8-165D-41BC-9985-FDCDC8CA18BF}" dt="2023-12-04T18:35:22.826" v="5922" actId="20577"/>
          <ac:spMkLst>
            <pc:docMk/>
            <pc:sldMk cId="906258235" sldId="277"/>
            <ac:spMk id="2" creationId="{00000000-0000-0000-0000-000000000000}"/>
          </ac:spMkLst>
        </pc:spChg>
        <pc:spChg chg="mod">
          <ac:chgData name="Abdullah Alyamani" userId="e7fe7ce7-7bbc-43b7-bbac-da7956244450" providerId="ADAL" clId="{8A2888E8-165D-41BC-9985-FDCDC8CA18BF}" dt="2023-12-04T18:35:29.514" v="5924" actId="20577"/>
          <ac:spMkLst>
            <pc:docMk/>
            <pc:sldMk cId="906258235" sldId="277"/>
            <ac:spMk id="3" creationId="{00000000-0000-0000-0000-000000000000}"/>
          </ac:spMkLst>
        </pc:spChg>
      </pc:sldChg>
      <pc:sldChg chg="modSp mod">
        <pc:chgData name="Abdullah Alyamani" userId="e7fe7ce7-7bbc-43b7-bbac-da7956244450" providerId="ADAL" clId="{8A2888E8-165D-41BC-9985-FDCDC8CA18BF}" dt="2023-12-05T08:57:41.045" v="6976" actId="14100"/>
        <pc:sldMkLst>
          <pc:docMk/>
          <pc:sldMk cId="3654366446" sldId="279"/>
        </pc:sldMkLst>
        <pc:picChg chg="mod">
          <ac:chgData name="Abdullah Alyamani" userId="e7fe7ce7-7bbc-43b7-bbac-da7956244450" providerId="ADAL" clId="{8A2888E8-165D-41BC-9985-FDCDC8CA18BF}" dt="2023-12-05T08:57:28" v="6974" actId="14100"/>
          <ac:picMkLst>
            <pc:docMk/>
            <pc:sldMk cId="3654366446" sldId="279"/>
            <ac:picMk id="4" creationId="{6E9DB758-1176-1E98-12B5-290B770F7708}"/>
          </ac:picMkLst>
        </pc:picChg>
        <pc:picChg chg="mod">
          <ac:chgData name="Abdullah Alyamani" userId="e7fe7ce7-7bbc-43b7-bbac-da7956244450" providerId="ADAL" clId="{8A2888E8-165D-41BC-9985-FDCDC8CA18BF}" dt="2023-12-05T08:57:41.045" v="6976" actId="14100"/>
          <ac:picMkLst>
            <pc:docMk/>
            <pc:sldMk cId="3654366446" sldId="279"/>
            <ac:picMk id="8" creationId="{A69747B2-B83E-2B06-7F72-08429DE9FE7D}"/>
          </ac:picMkLst>
        </pc:picChg>
        <pc:picChg chg="mod">
          <ac:chgData name="Abdullah Alyamani" userId="e7fe7ce7-7bbc-43b7-bbac-da7956244450" providerId="ADAL" clId="{8A2888E8-165D-41BC-9985-FDCDC8CA18BF}" dt="2023-12-05T08:57:30.877" v="6975" actId="14100"/>
          <ac:picMkLst>
            <pc:docMk/>
            <pc:sldMk cId="3654366446" sldId="279"/>
            <ac:picMk id="10" creationId="{0F8638A6-6A6E-3D96-DBEE-F5AB529D667D}"/>
          </ac:picMkLst>
        </pc:picChg>
      </pc:sldChg>
      <pc:sldChg chg="add modNotesTx">
        <pc:chgData name="Abdullah Alyamani" userId="e7fe7ce7-7bbc-43b7-bbac-da7956244450" providerId="ADAL" clId="{8A2888E8-165D-41BC-9985-FDCDC8CA18BF}" dt="2023-12-06T19:13:55.111" v="7847" actId="20577"/>
        <pc:sldMkLst>
          <pc:docMk/>
          <pc:sldMk cId="1418256544" sldId="281"/>
        </pc:sldMkLst>
      </pc:sldChg>
      <pc:sldChg chg="addSp delSp modSp add mod ord">
        <pc:chgData name="Abdullah Alyamani" userId="e7fe7ce7-7bbc-43b7-bbac-da7956244450" providerId="ADAL" clId="{8A2888E8-165D-41BC-9985-FDCDC8CA18BF}" dt="2023-12-05T08:16:33.483" v="6967" actId="1076"/>
        <pc:sldMkLst>
          <pc:docMk/>
          <pc:sldMk cId="1174543043" sldId="282"/>
        </pc:sldMkLst>
        <pc:spChg chg="del">
          <ac:chgData name="Abdullah Alyamani" userId="e7fe7ce7-7bbc-43b7-bbac-da7956244450" providerId="ADAL" clId="{8A2888E8-165D-41BC-9985-FDCDC8CA18BF}" dt="2023-12-05T08:15:19.807" v="6948" actId="478"/>
          <ac:spMkLst>
            <pc:docMk/>
            <pc:sldMk cId="1174543043" sldId="282"/>
            <ac:spMk id="4" creationId="{C47A8429-B722-8474-8D7E-1E5B36B8443B}"/>
          </ac:spMkLst>
        </pc:spChg>
        <pc:spChg chg="del">
          <ac:chgData name="Abdullah Alyamani" userId="e7fe7ce7-7bbc-43b7-bbac-da7956244450" providerId="ADAL" clId="{8A2888E8-165D-41BC-9985-FDCDC8CA18BF}" dt="2023-12-05T08:15:20.999" v="6949" actId="478"/>
          <ac:spMkLst>
            <pc:docMk/>
            <pc:sldMk cId="1174543043" sldId="282"/>
            <ac:spMk id="15" creationId="{6E5258EB-59A3-256B-67A2-EF8E2E1981C8}"/>
          </ac:spMkLst>
        </pc:spChg>
        <pc:picChg chg="add mod">
          <ac:chgData name="Abdullah Alyamani" userId="e7fe7ce7-7bbc-43b7-bbac-da7956244450" providerId="ADAL" clId="{8A2888E8-165D-41BC-9985-FDCDC8CA18BF}" dt="2023-12-05T08:16:29.377" v="6966" actId="1076"/>
          <ac:picMkLst>
            <pc:docMk/>
            <pc:sldMk cId="1174543043" sldId="282"/>
            <ac:picMk id="2" creationId="{D2432E50-6573-FE61-5989-E0E488E80FB2}"/>
          </ac:picMkLst>
        </pc:picChg>
        <pc:picChg chg="del">
          <ac:chgData name="Abdullah Alyamani" userId="e7fe7ce7-7bbc-43b7-bbac-da7956244450" providerId="ADAL" clId="{8A2888E8-165D-41BC-9985-FDCDC8CA18BF}" dt="2023-12-05T08:15:13.166" v="6946" actId="478"/>
          <ac:picMkLst>
            <pc:docMk/>
            <pc:sldMk cId="1174543043" sldId="282"/>
            <ac:picMk id="3" creationId="{C2B36799-2639-32FA-EF89-F70152DCFA60}"/>
          </ac:picMkLst>
        </pc:picChg>
        <pc:picChg chg="del mod">
          <ac:chgData name="Abdullah Alyamani" userId="e7fe7ce7-7bbc-43b7-bbac-da7956244450" providerId="ADAL" clId="{8A2888E8-165D-41BC-9985-FDCDC8CA18BF}" dt="2023-12-05T08:15:37.055" v="6954" actId="478"/>
          <ac:picMkLst>
            <pc:docMk/>
            <pc:sldMk cId="1174543043" sldId="282"/>
            <ac:picMk id="8" creationId="{D199B3EC-3F27-9155-6A83-217DB44DCAE7}"/>
          </ac:picMkLst>
        </pc:picChg>
        <pc:picChg chg="mod">
          <ac:chgData name="Abdullah Alyamani" userId="e7fe7ce7-7bbc-43b7-bbac-da7956244450" providerId="ADAL" clId="{8A2888E8-165D-41BC-9985-FDCDC8CA18BF}" dt="2023-12-05T08:16:33.483" v="6967" actId="1076"/>
          <ac:picMkLst>
            <pc:docMk/>
            <pc:sldMk cId="1174543043" sldId="282"/>
            <ac:picMk id="11" creationId="{E32A1D9D-B8D9-F240-B3B0-7C30968A1DA8}"/>
          </ac:picMkLst>
        </pc:picChg>
      </pc:sldChg>
      <pc:sldChg chg="delSp modSp add mod">
        <pc:chgData name="Abdullah Alyamani" userId="e7fe7ce7-7bbc-43b7-bbac-da7956244450" providerId="ADAL" clId="{8A2888E8-165D-41BC-9985-FDCDC8CA18BF}" dt="2023-12-05T08:16:52.560" v="6971" actId="1076"/>
        <pc:sldMkLst>
          <pc:docMk/>
          <pc:sldMk cId="1388044159" sldId="283"/>
        </pc:sldMkLst>
        <pc:picChg chg="mod">
          <ac:chgData name="Abdullah Alyamani" userId="e7fe7ce7-7bbc-43b7-bbac-da7956244450" providerId="ADAL" clId="{8A2888E8-165D-41BC-9985-FDCDC8CA18BF}" dt="2023-12-05T08:16:48.679" v="6970" actId="1076"/>
          <ac:picMkLst>
            <pc:docMk/>
            <pc:sldMk cId="1388044159" sldId="283"/>
            <ac:picMk id="2" creationId="{7422798A-CA18-12D7-95D7-8816F7CB68DF}"/>
          </ac:picMkLst>
        </pc:picChg>
        <pc:picChg chg="mod">
          <ac:chgData name="Abdullah Alyamani" userId="e7fe7ce7-7bbc-43b7-bbac-da7956244450" providerId="ADAL" clId="{8A2888E8-165D-41BC-9985-FDCDC8CA18BF}" dt="2023-12-05T08:16:52.560" v="6971" actId="1076"/>
          <ac:picMkLst>
            <pc:docMk/>
            <pc:sldMk cId="1388044159" sldId="283"/>
            <ac:picMk id="3" creationId="{436E7491-C96A-1B4A-A05F-3248B67B1116}"/>
          </ac:picMkLst>
        </pc:picChg>
        <pc:picChg chg="del">
          <ac:chgData name="Abdullah Alyamani" userId="e7fe7ce7-7bbc-43b7-bbac-da7956244450" providerId="ADAL" clId="{8A2888E8-165D-41BC-9985-FDCDC8CA18BF}" dt="2023-12-05T08:16:40.847" v="6968" actId="478"/>
          <ac:picMkLst>
            <pc:docMk/>
            <pc:sldMk cId="1388044159" sldId="283"/>
            <ac:picMk id="11" creationId="{49BBB7DD-E96F-311B-AFE2-3A9AE35DC43A}"/>
          </ac:picMkLst>
        </pc:picChg>
      </pc:sldChg>
      <pc:sldChg chg="modSp add mod ord">
        <pc:chgData name="Abdullah Alyamani" userId="e7fe7ce7-7bbc-43b7-bbac-da7956244450" providerId="ADAL" clId="{8A2888E8-165D-41BC-9985-FDCDC8CA18BF}" dt="2023-12-05T19:08:36.358" v="7022" actId="20577"/>
        <pc:sldMkLst>
          <pc:docMk/>
          <pc:sldMk cId="223280446" sldId="284"/>
        </pc:sldMkLst>
        <pc:spChg chg="mod">
          <ac:chgData name="Abdullah Alyamani" userId="e7fe7ce7-7bbc-43b7-bbac-da7956244450" providerId="ADAL" clId="{8A2888E8-165D-41BC-9985-FDCDC8CA18BF}" dt="2023-12-05T19:08:36.358" v="7022" actId="20577"/>
          <ac:spMkLst>
            <pc:docMk/>
            <pc:sldMk cId="223280446" sldId="284"/>
            <ac:spMk id="2" creationId="{00000000-0000-0000-0000-000000000000}"/>
          </ac:spMkLst>
        </pc:spChg>
      </pc:sldChg>
      <pc:sldMasterChg chg="del delSldLayout">
        <pc:chgData name="Abdullah Alyamani" userId="e7fe7ce7-7bbc-43b7-bbac-da7956244450" providerId="ADAL" clId="{8A2888E8-165D-41BC-9985-FDCDC8CA18BF}" dt="2023-12-04T13:54:30.537" v="7" actId="26606"/>
        <pc:sldMasterMkLst>
          <pc:docMk/>
          <pc:sldMasterMk cId="2460954070" sldId="2147483660"/>
        </pc:sldMasterMkLst>
        <pc:sldLayoutChg chg="del">
          <pc:chgData name="Abdullah Alyamani" userId="e7fe7ce7-7bbc-43b7-bbac-da7956244450" providerId="ADAL" clId="{8A2888E8-165D-41BC-9985-FDCDC8CA18BF}" dt="2023-12-04T13:54:30.537" v="7" actId="26606"/>
          <pc:sldLayoutMkLst>
            <pc:docMk/>
            <pc:sldMasterMk cId="2460954070" sldId="2147483660"/>
            <pc:sldLayoutMk cId="2385387890" sldId="2147483661"/>
          </pc:sldLayoutMkLst>
        </pc:sldLayoutChg>
        <pc:sldLayoutChg chg="del">
          <pc:chgData name="Abdullah Alyamani" userId="e7fe7ce7-7bbc-43b7-bbac-da7956244450" providerId="ADAL" clId="{8A2888E8-165D-41BC-9985-FDCDC8CA18BF}" dt="2023-12-04T13:54:30.537" v="7" actId="26606"/>
          <pc:sldLayoutMkLst>
            <pc:docMk/>
            <pc:sldMasterMk cId="2460954070" sldId="2147483660"/>
            <pc:sldLayoutMk cId="949138452" sldId="2147483662"/>
          </pc:sldLayoutMkLst>
        </pc:sldLayoutChg>
        <pc:sldLayoutChg chg="del">
          <pc:chgData name="Abdullah Alyamani" userId="e7fe7ce7-7bbc-43b7-bbac-da7956244450" providerId="ADAL" clId="{8A2888E8-165D-41BC-9985-FDCDC8CA18BF}" dt="2023-12-04T13:54:30.537" v="7" actId="26606"/>
          <pc:sldLayoutMkLst>
            <pc:docMk/>
            <pc:sldMasterMk cId="2460954070" sldId="2147483660"/>
            <pc:sldLayoutMk cId="2591524520" sldId="2147483663"/>
          </pc:sldLayoutMkLst>
        </pc:sldLayoutChg>
        <pc:sldLayoutChg chg="del">
          <pc:chgData name="Abdullah Alyamani" userId="e7fe7ce7-7bbc-43b7-bbac-da7956244450" providerId="ADAL" clId="{8A2888E8-165D-41BC-9985-FDCDC8CA18BF}" dt="2023-12-04T13:54:30.537" v="7" actId="26606"/>
          <pc:sldLayoutMkLst>
            <pc:docMk/>
            <pc:sldMasterMk cId="2460954070" sldId="2147483660"/>
            <pc:sldLayoutMk cId="1203092039" sldId="2147483664"/>
          </pc:sldLayoutMkLst>
        </pc:sldLayoutChg>
        <pc:sldLayoutChg chg="del">
          <pc:chgData name="Abdullah Alyamani" userId="e7fe7ce7-7bbc-43b7-bbac-da7956244450" providerId="ADAL" clId="{8A2888E8-165D-41BC-9985-FDCDC8CA18BF}" dt="2023-12-04T13:54:30.537" v="7" actId="26606"/>
          <pc:sldLayoutMkLst>
            <pc:docMk/>
            <pc:sldMasterMk cId="2460954070" sldId="2147483660"/>
            <pc:sldLayoutMk cId="3733172339" sldId="2147483665"/>
          </pc:sldLayoutMkLst>
        </pc:sldLayoutChg>
        <pc:sldLayoutChg chg="del">
          <pc:chgData name="Abdullah Alyamani" userId="e7fe7ce7-7bbc-43b7-bbac-da7956244450" providerId="ADAL" clId="{8A2888E8-165D-41BC-9985-FDCDC8CA18BF}" dt="2023-12-04T13:54:30.537" v="7" actId="26606"/>
          <pc:sldLayoutMkLst>
            <pc:docMk/>
            <pc:sldMasterMk cId="2460954070" sldId="2147483660"/>
            <pc:sldLayoutMk cId="3210312558" sldId="2147483666"/>
          </pc:sldLayoutMkLst>
        </pc:sldLayoutChg>
        <pc:sldLayoutChg chg="del">
          <pc:chgData name="Abdullah Alyamani" userId="e7fe7ce7-7bbc-43b7-bbac-da7956244450" providerId="ADAL" clId="{8A2888E8-165D-41BC-9985-FDCDC8CA18BF}" dt="2023-12-04T13:54:30.537" v="7" actId="26606"/>
          <pc:sldLayoutMkLst>
            <pc:docMk/>
            <pc:sldMasterMk cId="2460954070" sldId="2147483660"/>
            <pc:sldLayoutMk cId="3146388984" sldId="2147483667"/>
          </pc:sldLayoutMkLst>
        </pc:sldLayoutChg>
        <pc:sldLayoutChg chg="del">
          <pc:chgData name="Abdullah Alyamani" userId="e7fe7ce7-7bbc-43b7-bbac-da7956244450" providerId="ADAL" clId="{8A2888E8-165D-41BC-9985-FDCDC8CA18BF}" dt="2023-12-04T13:54:30.537" v="7" actId="26606"/>
          <pc:sldLayoutMkLst>
            <pc:docMk/>
            <pc:sldMasterMk cId="2460954070" sldId="2147483660"/>
            <pc:sldLayoutMk cId="3171841454" sldId="2147483668"/>
          </pc:sldLayoutMkLst>
        </pc:sldLayoutChg>
        <pc:sldLayoutChg chg="del">
          <pc:chgData name="Abdullah Alyamani" userId="e7fe7ce7-7bbc-43b7-bbac-da7956244450" providerId="ADAL" clId="{8A2888E8-165D-41BC-9985-FDCDC8CA18BF}" dt="2023-12-04T13:54:30.537" v="7" actId="26606"/>
          <pc:sldLayoutMkLst>
            <pc:docMk/>
            <pc:sldMasterMk cId="2460954070" sldId="2147483660"/>
            <pc:sldLayoutMk cId="1718958274" sldId="2147483669"/>
          </pc:sldLayoutMkLst>
        </pc:sldLayoutChg>
        <pc:sldLayoutChg chg="del">
          <pc:chgData name="Abdullah Alyamani" userId="e7fe7ce7-7bbc-43b7-bbac-da7956244450" providerId="ADAL" clId="{8A2888E8-165D-41BC-9985-FDCDC8CA18BF}" dt="2023-12-04T13:54:30.537" v="7" actId="26606"/>
          <pc:sldLayoutMkLst>
            <pc:docMk/>
            <pc:sldMasterMk cId="2460954070" sldId="2147483660"/>
            <pc:sldLayoutMk cId="2202905451" sldId="2147483670"/>
          </pc:sldLayoutMkLst>
        </pc:sldLayoutChg>
        <pc:sldLayoutChg chg="del">
          <pc:chgData name="Abdullah Alyamani" userId="e7fe7ce7-7bbc-43b7-bbac-da7956244450" providerId="ADAL" clId="{8A2888E8-165D-41BC-9985-FDCDC8CA18BF}" dt="2023-12-04T13:54:30.537" v="7" actId="26606"/>
          <pc:sldLayoutMkLst>
            <pc:docMk/>
            <pc:sldMasterMk cId="2460954070" sldId="2147483660"/>
            <pc:sldLayoutMk cId="3479445657" sldId="2147483671"/>
          </pc:sldLayoutMkLst>
        </pc:sldLayoutChg>
      </pc:sldMasterChg>
      <pc:sldMasterChg chg="add del addSldLayout delSldLayout">
        <pc:chgData name="Abdullah Alyamani" userId="e7fe7ce7-7bbc-43b7-bbac-da7956244450" providerId="ADAL" clId="{8A2888E8-165D-41BC-9985-FDCDC8CA18BF}" dt="2023-12-04T13:54:57.012" v="14" actId="26606"/>
        <pc:sldMasterMkLst>
          <pc:docMk/>
          <pc:sldMasterMk cId="1891107972" sldId="2147483724"/>
        </pc:sldMasterMkLst>
        <pc:sldLayoutChg chg="add del">
          <pc:chgData name="Abdullah Alyamani" userId="e7fe7ce7-7bbc-43b7-bbac-da7956244450" providerId="ADAL" clId="{8A2888E8-165D-41BC-9985-FDCDC8CA18BF}" dt="2023-12-04T13:54:57.012" v="14" actId="26606"/>
          <pc:sldLayoutMkLst>
            <pc:docMk/>
            <pc:sldMasterMk cId="1891107972" sldId="2147483724"/>
            <pc:sldLayoutMk cId="3160873593" sldId="2147483713"/>
          </pc:sldLayoutMkLst>
        </pc:sldLayoutChg>
        <pc:sldLayoutChg chg="add del">
          <pc:chgData name="Abdullah Alyamani" userId="e7fe7ce7-7bbc-43b7-bbac-da7956244450" providerId="ADAL" clId="{8A2888E8-165D-41BC-9985-FDCDC8CA18BF}" dt="2023-12-04T13:54:57.012" v="14" actId="26606"/>
          <pc:sldLayoutMkLst>
            <pc:docMk/>
            <pc:sldMasterMk cId="1891107972" sldId="2147483724"/>
            <pc:sldLayoutMk cId="1004476230" sldId="2147483714"/>
          </pc:sldLayoutMkLst>
        </pc:sldLayoutChg>
        <pc:sldLayoutChg chg="add del">
          <pc:chgData name="Abdullah Alyamani" userId="e7fe7ce7-7bbc-43b7-bbac-da7956244450" providerId="ADAL" clId="{8A2888E8-165D-41BC-9985-FDCDC8CA18BF}" dt="2023-12-04T13:54:57.012" v="14" actId="26606"/>
          <pc:sldLayoutMkLst>
            <pc:docMk/>
            <pc:sldMasterMk cId="1891107972" sldId="2147483724"/>
            <pc:sldLayoutMk cId="3039605911" sldId="2147483715"/>
          </pc:sldLayoutMkLst>
        </pc:sldLayoutChg>
        <pc:sldLayoutChg chg="add del">
          <pc:chgData name="Abdullah Alyamani" userId="e7fe7ce7-7bbc-43b7-bbac-da7956244450" providerId="ADAL" clId="{8A2888E8-165D-41BC-9985-FDCDC8CA18BF}" dt="2023-12-04T13:54:57.012" v="14" actId="26606"/>
          <pc:sldLayoutMkLst>
            <pc:docMk/>
            <pc:sldMasterMk cId="1891107972" sldId="2147483724"/>
            <pc:sldLayoutMk cId="3676834913" sldId="2147483716"/>
          </pc:sldLayoutMkLst>
        </pc:sldLayoutChg>
        <pc:sldLayoutChg chg="add del">
          <pc:chgData name="Abdullah Alyamani" userId="e7fe7ce7-7bbc-43b7-bbac-da7956244450" providerId="ADAL" clId="{8A2888E8-165D-41BC-9985-FDCDC8CA18BF}" dt="2023-12-04T13:54:57.012" v="14" actId="26606"/>
          <pc:sldLayoutMkLst>
            <pc:docMk/>
            <pc:sldMasterMk cId="1891107972" sldId="2147483724"/>
            <pc:sldLayoutMk cId="2063202729" sldId="2147483717"/>
          </pc:sldLayoutMkLst>
        </pc:sldLayoutChg>
        <pc:sldLayoutChg chg="add del">
          <pc:chgData name="Abdullah Alyamani" userId="e7fe7ce7-7bbc-43b7-bbac-da7956244450" providerId="ADAL" clId="{8A2888E8-165D-41BC-9985-FDCDC8CA18BF}" dt="2023-12-04T13:54:57.012" v="14" actId="26606"/>
          <pc:sldLayoutMkLst>
            <pc:docMk/>
            <pc:sldMasterMk cId="1891107972" sldId="2147483724"/>
            <pc:sldLayoutMk cId="3018653135" sldId="2147483718"/>
          </pc:sldLayoutMkLst>
        </pc:sldLayoutChg>
        <pc:sldLayoutChg chg="add del">
          <pc:chgData name="Abdullah Alyamani" userId="e7fe7ce7-7bbc-43b7-bbac-da7956244450" providerId="ADAL" clId="{8A2888E8-165D-41BC-9985-FDCDC8CA18BF}" dt="2023-12-04T13:54:57.012" v="14" actId="26606"/>
          <pc:sldLayoutMkLst>
            <pc:docMk/>
            <pc:sldMasterMk cId="1891107972" sldId="2147483724"/>
            <pc:sldLayoutMk cId="3274449524" sldId="2147483719"/>
          </pc:sldLayoutMkLst>
        </pc:sldLayoutChg>
        <pc:sldLayoutChg chg="add del">
          <pc:chgData name="Abdullah Alyamani" userId="e7fe7ce7-7bbc-43b7-bbac-da7956244450" providerId="ADAL" clId="{8A2888E8-165D-41BC-9985-FDCDC8CA18BF}" dt="2023-12-04T13:54:57.012" v="14" actId="26606"/>
          <pc:sldLayoutMkLst>
            <pc:docMk/>
            <pc:sldMasterMk cId="1891107972" sldId="2147483724"/>
            <pc:sldLayoutMk cId="3078316409" sldId="2147483720"/>
          </pc:sldLayoutMkLst>
        </pc:sldLayoutChg>
        <pc:sldLayoutChg chg="add del">
          <pc:chgData name="Abdullah Alyamani" userId="e7fe7ce7-7bbc-43b7-bbac-da7956244450" providerId="ADAL" clId="{8A2888E8-165D-41BC-9985-FDCDC8CA18BF}" dt="2023-12-04T13:54:57.012" v="14" actId="26606"/>
          <pc:sldLayoutMkLst>
            <pc:docMk/>
            <pc:sldMasterMk cId="1891107972" sldId="2147483724"/>
            <pc:sldLayoutMk cId="627505461" sldId="2147483721"/>
          </pc:sldLayoutMkLst>
        </pc:sldLayoutChg>
        <pc:sldLayoutChg chg="add del">
          <pc:chgData name="Abdullah Alyamani" userId="e7fe7ce7-7bbc-43b7-bbac-da7956244450" providerId="ADAL" clId="{8A2888E8-165D-41BC-9985-FDCDC8CA18BF}" dt="2023-12-04T13:54:57.012" v="14" actId="26606"/>
          <pc:sldLayoutMkLst>
            <pc:docMk/>
            <pc:sldMasterMk cId="1891107972" sldId="2147483724"/>
            <pc:sldLayoutMk cId="1954224705" sldId="2147483722"/>
          </pc:sldLayoutMkLst>
        </pc:sldLayoutChg>
        <pc:sldLayoutChg chg="add del">
          <pc:chgData name="Abdullah Alyamani" userId="e7fe7ce7-7bbc-43b7-bbac-da7956244450" providerId="ADAL" clId="{8A2888E8-165D-41BC-9985-FDCDC8CA18BF}" dt="2023-12-04T13:54:57.012" v="14" actId="26606"/>
          <pc:sldLayoutMkLst>
            <pc:docMk/>
            <pc:sldMasterMk cId="1891107972" sldId="2147483724"/>
            <pc:sldLayoutMk cId="1853474011" sldId="2147483723"/>
          </pc:sldLayoutMkLst>
        </pc:sldLayoutChg>
      </pc:sldMasterChg>
      <pc:sldMasterChg chg="modSp add mod addSldLayout modSldLayout sldLayoutOrd">
        <pc:chgData name="Abdullah Alyamani" userId="e7fe7ce7-7bbc-43b7-bbac-da7956244450" providerId="ADAL" clId="{8A2888E8-165D-41BC-9985-FDCDC8CA18BF}" dt="2023-12-04T14:08:17.362" v="350" actId="11236"/>
        <pc:sldMasterMkLst>
          <pc:docMk/>
          <pc:sldMasterMk cId="3648383234" sldId="2147483774"/>
        </pc:sldMasterMkLst>
        <pc:grpChg chg="mod">
          <ac:chgData name="Abdullah Alyamani" userId="e7fe7ce7-7bbc-43b7-bbac-da7956244450" providerId="ADAL" clId="{8A2888E8-165D-41BC-9985-FDCDC8CA18BF}" dt="2023-12-04T14:07:54.589" v="343" actId="1076"/>
          <ac:grpSpMkLst>
            <pc:docMk/>
            <pc:sldMasterMk cId="3648383234" sldId="2147483774"/>
            <ac:grpSpMk id="11" creationId="{03E9870D-4BBA-43AF-8D44-BBADF020CFF6}"/>
          </ac:grpSpMkLst>
        </pc:grpChg>
        <pc:sldLayoutChg chg="add">
          <pc:chgData name="Abdullah Alyamani" userId="e7fe7ce7-7bbc-43b7-bbac-da7956244450" providerId="ADAL" clId="{8A2888E8-165D-41BC-9985-FDCDC8CA18BF}" dt="2023-12-04T13:54:57.012" v="14" actId="26606"/>
          <pc:sldLayoutMkLst>
            <pc:docMk/>
            <pc:sldMasterMk cId="3648383234" sldId="2147483774"/>
            <pc:sldLayoutMk cId="1350664741" sldId="2147483763"/>
          </pc:sldLayoutMkLst>
        </pc:sldLayoutChg>
        <pc:sldLayoutChg chg="add">
          <pc:chgData name="Abdullah Alyamani" userId="e7fe7ce7-7bbc-43b7-bbac-da7956244450" providerId="ADAL" clId="{8A2888E8-165D-41BC-9985-FDCDC8CA18BF}" dt="2023-12-04T13:54:57.012" v="14" actId="26606"/>
          <pc:sldLayoutMkLst>
            <pc:docMk/>
            <pc:sldMasterMk cId="3648383234" sldId="2147483774"/>
            <pc:sldLayoutMk cId="2037530203" sldId="2147483764"/>
          </pc:sldLayoutMkLst>
        </pc:sldLayoutChg>
        <pc:sldLayoutChg chg="add">
          <pc:chgData name="Abdullah Alyamani" userId="e7fe7ce7-7bbc-43b7-bbac-da7956244450" providerId="ADAL" clId="{8A2888E8-165D-41BC-9985-FDCDC8CA18BF}" dt="2023-12-04T13:54:57.012" v="14" actId="26606"/>
          <pc:sldLayoutMkLst>
            <pc:docMk/>
            <pc:sldMasterMk cId="3648383234" sldId="2147483774"/>
            <pc:sldLayoutMk cId="264946087" sldId="2147483765"/>
          </pc:sldLayoutMkLst>
        </pc:sldLayoutChg>
        <pc:sldLayoutChg chg="add">
          <pc:chgData name="Abdullah Alyamani" userId="e7fe7ce7-7bbc-43b7-bbac-da7956244450" providerId="ADAL" clId="{8A2888E8-165D-41BC-9985-FDCDC8CA18BF}" dt="2023-12-04T13:54:57.012" v="14" actId="26606"/>
          <pc:sldLayoutMkLst>
            <pc:docMk/>
            <pc:sldMasterMk cId="3648383234" sldId="2147483774"/>
            <pc:sldLayoutMk cId="214495556" sldId="2147483766"/>
          </pc:sldLayoutMkLst>
        </pc:sldLayoutChg>
        <pc:sldLayoutChg chg="add">
          <pc:chgData name="Abdullah Alyamani" userId="e7fe7ce7-7bbc-43b7-bbac-da7956244450" providerId="ADAL" clId="{8A2888E8-165D-41BC-9985-FDCDC8CA18BF}" dt="2023-12-04T13:54:57.012" v="14" actId="26606"/>
          <pc:sldLayoutMkLst>
            <pc:docMk/>
            <pc:sldMasterMk cId="3648383234" sldId="2147483774"/>
            <pc:sldLayoutMk cId="2684577512" sldId="2147483767"/>
          </pc:sldLayoutMkLst>
        </pc:sldLayoutChg>
        <pc:sldLayoutChg chg="add">
          <pc:chgData name="Abdullah Alyamani" userId="e7fe7ce7-7bbc-43b7-bbac-da7956244450" providerId="ADAL" clId="{8A2888E8-165D-41BC-9985-FDCDC8CA18BF}" dt="2023-12-04T13:54:57.012" v="14" actId="26606"/>
          <pc:sldLayoutMkLst>
            <pc:docMk/>
            <pc:sldMasterMk cId="3648383234" sldId="2147483774"/>
            <pc:sldLayoutMk cId="2571823211" sldId="2147483768"/>
          </pc:sldLayoutMkLst>
        </pc:sldLayoutChg>
        <pc:sldLayoutChg chg="add ord">
          <pc:chgData name="Abdullah Alyamani" userId="e7fe7ce7-7bbc-43b7-bbac-da7956244450" providerId="ADAL" clId="{8A2888E8-165D-41BC-9985-FDCDC8CA18BF}" dt="2023-12-04T14:08:03.676" v="347" actId="20578"/>
          <pc:sldLayoutMkLst>
            <pc:docMk/>
            <pc:sldMasterMk cId="3648383234" sldId="2147483774"/>
            <pc:sldLayoutMk cId="921765547" sldId="2147483769"/>
          </pc:sldLayoutMkLst>
        </pc:sldLayoutChg>
        <pc:sldLayoutChg chg="add ord">
          <pc:chgData name="Abdullah Alyamani" userId="e7fe7ce7-7bbc-43b7-bbac-da7956244450" providerId="ADAL" clId="{8A2888E8-165D-41BC-9985-FDCDC8CA18BF}" dt="2023-12-04T14:08:06.276" v="349" actId="20578"/>
          <pc:sldLayoutMkLst>
            <pc:docMk/>
            <pc:sldMasterMk cId="3648383234" sldId="2147483774"/>
            <pc:sldLayoutMk cId="1318320106" sldId="2147483770"/>
          </pc:sldLayoutMkLst>
        </pc:sldLayoutChg>
        <pc:sldLayoutChg chg="add">
          <pc:chgData name="Abdullah Alyamani" userId="e7fe7ce7-7bbc-43b7-bbac-da7956244450" providerId="ADAL" clId="{8A2888E8-165D-41BC-9985-FDCDC8CA18BF}" dt="2023-12-04T13:54:57.012" v="14" actId="26606"/>
          <pc:sldLayoutMkLst>
            <pc:docMk/>
            <pc:sldMasterMk cId="3648383234" sldId="2147483774"/>
            <pc:sldLayoutMk cId="3719796908" sldId="2147483771"/>
          </pc:sldLayoutMkLst>
        </pc:sldLayoutChg>
        <pc:sldLayoutChg chg="add">
          <pc:chgData name="Abdullah Alyamani" userId="e7fe7ce7-7bbc-43b7-bbac-da7956244450" providerId="ADAL" clId="{8A2888E8-165D-41BC-9985-FDCDC8CA18BF}" dt="2023-12-04T13:54:57.012" v="14" actId="26606"/>
          <pc:sldLayoutMkLst>
            <pc:docMk/>
            <pc:sldMasterMk cId="3648383234" sldId="2147483774"/>
            <pc:sldLayoutMk cId="1576163970" sldId="2147483772"/>
          </pc:sldLayoutMkLst>
        </pc:sldLayoutChg>
        <pc:sldLayoutChg chg="add">
          <pc:chgData name="Abdullah Alyamani" userId="e7fe7ce7-7bbc-43b7-bbac-da7956244450" providerId="ADAL" clId="{8A2888E8-165D-41BC-9985-FDCDC8CA18BF}" dt="2023-12-04T13:54:57.012" v="14" actId="26606"/>
          <pc:sldLayoutMkLst>
            <pc:docMk/>
            <pc:sldMasterMk cId="3648383234" sldId="2147483774"/>
            <pc:sldLayoutMk cId="785785771" sldId="2147483773"/>
          </pc:sldLayoutMkLst>
        </pc:sldLayoutChg>
        <pc:sldLayoutChg chg="new mod replId">
          <pc:chgData name="Abdullah Alyamani" userId="e7fe7ce7-7bbc-43b7-bbac-da7956244450" providerId="ADAL" clId="{8A2888E8-165D-41BC-9985-FDCDC8CA18BF}" dt="2023-12-04T14:08:17.362" v="350" actId="11236"/>
          <pc:sldLayoutMkLst>
            <pc:docMk/>
            <pc:sldMasterMk cId="3648383234" sldId="2147483774"/>
            <pc:sldLayoutMk cId="367072058" sldId="2147483775"/>
          </pc:sldLayoutMkLst>
        </pc:sldLayoutChg>
      </pc:sldMasterChg>
      <pc:sldMasterChg chg="delSp new mod addSldLayout">
        <pc:chgData name="Abdullah Alyamani" userId="e7fe7ce7-7bbc-43b7-bbac-da7956244450" providerId="ADAL" clId="{8A2888E8-165D-41BC-9985-FDCDC8CA18BF}" dt="2023-12-04T14:08:45.797" v="353" actId="478"/>
        <pc:sldMasterMkLst>
          <pc:docMk/>
          <pc:sldMasterMk cId="1774171575" sldId="2147483776"/>
        </pc:sldMasterMkLst>
        <pc:spChg chg="del">
          <ac:chgData name="Abdullah Alyamani" userId="e7fe7ce7-7bbc-43b7-bbac-da7956244450" providerId="ADAL" clId="{8A2888E8-165D-41BC-9985-FDCDC8CA18BF}" dt="2023-12-04T14:08:45.797" v="353" actId="478"/>
          <ac:spMkLst>
            <pc:docMk/>
            <pc:sldMasterMk cId="1774171575" sldId="2147483776"/>
            <ac:spMk id="2" creationId="{A8090D79-F04C-CC77-DAE8-E58BB6CB6DAC}"/>
          </ac:spMkLst>
        </pc:spChg>
        <pc:spChg chg="del">
          <ac:chgData name="Abdullah Alyamani" userId="e7fe7ce7-7bbc-43b7-bbac-da7956244450" providerId="ADAL" clId="{8A2888E8-165D-41BC-9985-FDCDC8CA18BF}" dt="2023-12-04T14:08:45.232" v="352" actId="478"/>
          <ac:spMkLst>
            <pc:docMk/>
            <pc:sldMasterMk cId="1774171575" sldId="2147483776"/>
            <ac:spMk id="3" creationId="{DD42941D-1502-3873-18A5-72377DB27FA9}"/>
          </ac:spMkLst>
        </pc:spChg>
        <pc:sldLayoutChg chg="new replId">
          <pc:chgData name="Abdullah Alyamani" userId="e7fe7ce7-7bbc-43b7-bbac-da7956244450" providerId="ADAL" clId="{8A2888E8-165D-41BC-9985-FDCDC8CA18BF}" dt="2023-12-04T14:08:34.861" v="351" actId="6938"/>
          <pc:sldLayoutMkLst>
            <pc:docMk/>
            <pc:sldMasterMk cId="1774171575" sldId="2147483776"/>
            <pc:sldLayoutMk cId="2732140713" sldId="2147483777"/>
          </pc:sldLayoutMkLst>
        </pc:sldLayoutChg>
        <pc:sldLayoutChg chg="new replId">
          <pc:chgData name="Abdullah Alyamani" userId="e7fe7ce7-7bbc-43b7-bbac-da7956244450" providerId="ADAL" clId="{8A2888E8-165D-41BC-9985-FDCDC8CA18BF}" dt="2023-12-04T14:08:34.861" v="351" actId="6938"/>
          <pc:sldLayoutMkLst>
            <pc:docMk/>
            <pc:sldMasterMk cId="1774171575" sldId="2147483776"/>
            <pc:sldLayoutMk cId="2412639922" sldId="2147483778"/>
          </pc:sldLayoutMkLst>
        </pc:sldLayoutChg>
        <pc:sldLayoutChg chg="new replId">
          <pc:chgData name="Abdullah Alyamani" userId="e7fe7ce7-7bbc-43b7-bbac-da7956244450" providerId="ADAL" clId="{8A2888E8-165D-41BC-9985-FDCDC8CA18BF}" dt="2023-12-04T14:08:34.861" v="351" actId="6938"/>
          <pc:sldLayoutMkLst>
            <pc:docMk/>
            <pc:sldMasterMk cId="1774171575" sldId="2147483776"/>
            <pc:sldLayoutMk cId="4213708891" sldId="2147483779"/>
          </pc:sldLayoutMkLst>
        </pc:sldLayoutChg>
        <pc:sldLayoutChg chg="new replId">
          <pc:chgData name="Abdullah Alyamani" userId="e7fe7ce7-7bbc-43b7-bbac-da7956244450" providerId="ADAL" clId="{8A2888E8-165D-41BC-9985-FDCDC8CA18BF}" dt="2023-12-04T14:08:34.861" v="351" actId="6938"/>
          <pc:sldLayoutMkLst>
            <pc:docMk/>
            <pc:sldMasterMk cId="1774171575" sldId="2147483776"/>
            <pc:sldLayoutMk cId="3297859982" sldId="2147483780"/>
          </pc:sldLayoutMkLst>
        </pc:sldLayoutChg>
        <pc:sldLayoutChg chg="new replId">
          <pc:chgData name="Abdullah Alyamani" userId="e7fe7ce7-7bbc-43b7-bbac-da7956244450" providerId="ADAL" clId="{8A2888E8-165D-41BC-9985-FDCDC8CA18BF}" dt="2023-12-04T14:08:34.861" v="351" actId="6938"/>
          <pc:sldLayoutMkLst>
            <pc:docMk/>
            <pc:sldMasterMk cId="1774171575" sldId="2147483776"/>
            <pc:sldLayoutMk cId="254366669" sldId="2147483781"/>
          </pc:sldLayoutMkLst>
        </pc:sldLayoutChg>
        <pc:sldLayoutChg chg="new replId">
          <pc:chgData name="Abdullah Alyamani" userId="e7fe7ce7-7bbc-43b7-bbac-da7956244450" providerId="ADAL" clId="{8A2888E8-165D-41BC-9985-FDCDC8CA18BF}" dt="2023-12-04T14:08:34.861" v="351" actId="6938"/>
          <pc:sldLayoutMkLst>
            <pc:docMk/>
            <pc:sldMasterMk cId="1774171575" sldId="2147483776"/>
            <pc:sldLayoutMk cId="388299096" sldId="2147483782"/>
          </pc:sldLayoutMkLst>
        </pc:sldLayoutChg>
        <pc:sldLayoutChg chg="new replId">
          <pc:chgData name="Abdullah Alyamani" userId="e7fe7ce7-7bbc-43b7-bbac-da7956244450" providerId="ADAL" clId="{8A2888E8-165D-41BC-9985-FDCDC8CA18BF}" dt="2023-12-04T14:08:34.861" v="351" actId="6938"/>
          <pc:sldLayoutMkLst>
            <pc:docMk/>
            <pc:sldMasterMk cId="1774171575" sldId="2147483776"/>
            <pc:sldLayoutMk cId="3395246293" sldId="2147483783"/>
          </pc:sldLayoutMkLst>
        </pc:sldLayoutChg>
        <pc:sldLayoutChg chg="new replId">
          <pc:chgData name="Abdullah Alyamani" userId="e7fe7ce7-7bbc-43b7-bbac-da7956244450" providerId="ADAL" clId="{8A2888E8-165D-41BC-9985-FDCDC8CA18BF}" dt="2023-12-04T14:08:34.861" v="351" actId="6938"/>
          <pc:sldLayoutMkLst>
            <pc:docMk/>
            <pc:sldMasterMk cId="1774171575" sldId="2147483776"/>
            <pc:sldLayoutMk cId="1930980216" sldId="2147483784"/>
          </pc:sldLayoutMkLst>
        </pc:sldLayoutChg>
        <pc:sldLayoutChg chg="new replId">
          <pc:chgData name="Abdullah Alyamani" userId="e7fe7ce7-7bbc-43b7-bbac-da7956244450" providerId="ADAL" clId="{8A2888E8-165D-41BC-9985-FDCDC8CA18BF}" dt="2023-12-04T14:08:34.861" v="351" actId="6938"/>
          <pc:sldLayoutMkLst>
            <pc:docMk/>
            <pc:sldMasterMk cId="1774171575" sldId="2147483776"/>
            <pc:sldLayoutMk cId="4261620568" sldId="2147483785"/>
          </pc:sldLayoutMkLst>
        </pc:sldLayoutChg>
        <pc:sldLayoutChg chg="new replId">
          <pc:chgData name="Abdullah Alyamani" userId="e7fe7ce7-7bbc-43b7-bbac-da7956244450" providerId="ADAL" clId="{8A2888E8-165D-41BC-9985-FDCDC8CA18BF}" dt="2023-12-04T14:08:34.861" v="351" actId="6938"/>
          <pc:sldLayoutMkLst>
            <pc:docMk/>
            <pc:sldMasterMk cId="1774171575" sldId="2147483776"/>
            <pc:sldLayoutMk cId="1150884197" sldId="2147483786"/>
          </pc:sldLayoutMkLst>
        </pc:sldLayoutChg>
        <pc:sldLayoutChg chg="new replId">
          <pc:chgData name="Abdullah Alyamani" userId="e7fe7ce7-7bbc-43b7-bbac-da7956244450" providerId="ADAL" clId="{8A2888E8-165D-41BC-9985-FDCDC8CA18BF}" dt="2023-12-04T14:08:34.861" v="351" actId="6938"/>
          <pc:sldLayoutMkLst>
            <pc:docMk/>
            <pc:sldMasterMk cId="1774171575" sldId="2147483776"/>
            <pc:sldLayoutMk cId="3356158500" sldId="214748378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1D857-9A1A-4CC9-A608-C5ABFDEF4F60}"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E67F3-CC2D-4DE4-9346-C6714E8339FC}" type="slidenum">
              <a:rPr lang="en-US" smtClean="0"/>
              <a:t>‹#›</a:t>
            </a:fld>
            <a:endParaRPr lang="en-US"/>
          </a:p>
        </p:txBody>
      </p:sp>
    </p:spTree>
    <p:extLst>
      <p:ext uri="{BB962C8B-B14F-4D97-AF65-F5344CB8AC3E}">
        <p14:creationId xmlns:p14="http://schemas.microsoft.com/office/powerpoint/2010/main" val="3562541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E67F3-CC2D-4DE4-9346-C6714E8339FC}" type="slidenum">
              <a:rPr lang="en-US" smtClean="0"/>
              <a:t>1</a:t>
            </a:fld>
            <a:endParaRPr lang="en-US"/>
          </a:p>
        </p:txBody>
      </p:sp>
    </p:spTree>
    <p:extLst>
      <p:ext uri="{BB962C8B-B14F-4D97-AF65-F5344CB8AC3E}">
        <p14:creationId xmlns:p14="http://schemas.microsoft.com/office/powerpoint/2010/main" val="1936744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Gabby</a:t>
            </a:r>
          </a:p>
          <a:p>
            <a:r>
              <a:rPr lang="en-US" dirty="0"/>
              <a:t>Reasons for this concentration:</a:t>
            </a:r>
          </a:p>
          <a:p>
            <a:r>
              <a:rPr lang="en-US" dirty="0"/>
              <a:t>1. Industrial zone</a:t>
            </a:r>
          </a:p>
          <a:p>
            <a:r>
              <a:rPr lang="en-US" dirty="0"/>
              <a:t>2. Down wind</a:t>
            </a:r>
          </a:p>
        </p:txBody>
      </p:sp>
      <p:sp>
        <p:nvSpPr>
          <p:cNvPr id="4" name="Slide Number Placeholder 3"/>
          <p:cNvSpPr>
            <a:spLocks noGrp="1"/>
          </p:cNvSpPr>
          <p:nvPr>
            <p:ph type="sldNum" sz="quarter" idx="5"/>
          </p:nvPr>
        </p:nvSpPr>
        <p:spPr/>
        <p:txBody>
          <a:bodyPr/>
          <a:lstStyle/>
          <a:p>
            <a:fld id="{F1DE67F3-CC2D-4DE4-9346-C6714E8339FC}" type="slidenum">
              <a:rPr lang="en-US" smtClean="0"/>
              <a:t>10</a:t>
            </a:fld>
            <a:endParaRPr lang="en-US"/>
          </a:p>
        </p:txBody>
      </p:sp>
    </p:spTree>
    <p:extLst>
      <p:ext uri="{BB962C8B-B14F-4D97-AF65-F5344CB8AC3E}">
        <p14:creationId xmlns:p14="http://schemas.microsoft.com/office/powerpoint/2010/main" val="359159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Gabby/Abi</a:t>
            </a:r>
          </a:p>
          <a:p>
            <a:r>
              <a:rPr lang="en-US" dirty="0"/>
              <a:t>Kriging is not really useful in our study because we don’t need to </a:t>
            </a:r>
            <a:r>
              <a:rPr lang="en-US" dirty="0" err="1"/>
              <a:t>decluster</a:t>
            </a:r>
            <a:endParaRPr lang="en-US" dirty="0"/>
          </a:p>
          <a:p>
            <a:endParaRPr lang="en-US" dirty="0"/>
          </a:p>
          <a:p>
            <a:r>
              <a:rPr lang="en-US" dirty="0"/>
              <a:t>Inverse distance method; it is useful because it makes sense since dissipation of pollutants with the wind is a function of distance traveled</a:t>
            </a:r>
          </a:p>
        </p:txBody>
      </p:sp>
      <p:sp>
        <p:nvSpPr>
          <p:cNvPr id="4" name="Slide Number Placeholder 3"/>
          <p:cNvSpPr>
            <a:spLocks noGrp="1"/>
          </p:cNvSpPr>
          <p:nvPr>
            <p:ph type="sldNum" sz="quarter" idx="5"/>
          </p:nvPr>
        </p:nvSpPr>
        <p:spPr/>
        <p:txBody>
          <a:bodyPr/>
          <a:lstStyle/>
          <a:p>
            <a:fld id="{F1DE67F3-CC2D-4DE4-9346-C6714E8339FC}" type="slidenum">
              <a:rPr lang="en-US" smtClean="0"/>
              <a:t>11</a:t>
            </a:fld>
            <a:endParaRPr lang="en-US"/>
          </a:p>
        </p:txBody>
      </p:sp>
    </p:spTree>
    <p:extLst>
      <p:ext uri="{BB962C8B-B14F-4D97-AF65-F5344CB8AC3E}">
        <p14:creationId xmlns:p14="http://schemas.microsoft.com/office/powerpoint/2010/main" val="160648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study can go to different directions for future developments:</a:t>
            </a:r>
          </a:p>
          <a:p>
            <a:pPr marL="171450" indent="-171450">
              <a:buFont typeface="Arial" panose="020B0604020202020204" pitchFamily="34" charset="0"/>
              <a:buChar char="•"/>
            </a:pPr>
            <a:r>
              <a:rPr lang="en-US"/>
              <a:t>Perhaps the diurnal peak will exist during rush hour</a:t>
            </a:r>
          </a:p>
          <a:p>
            <a:pPr marL="171450" indent="-171450">
              <a:buFont typeface="Arial" panose="020B0604020202020204" pitchFamily="34" charset="0"/>
              <a:buChar char="•"/>
            </a:pPr>
            <a:r>
              <a:rPr lang="en-US"/>
              <a:t>Maybe there is inversion during the night so the pollutants don’t get diluted</a:t>
            </a:r>
          </a:p>
          <a:p>
            <a:pPr marL="171450" indent="-171450">
              <a:buFont typeface="Arial" panose="020B0604020202020204" pitchFamily="34" charset="0"/>
              <a:buChar char="•"/>
            </a:pPr>
            <a:r>
              <a:rPr lang="en-US"/>
              <a:t>Maybe wind patterns and topography causes the pollutants to be trapped</a:t>
            </a:r>
          </a:p>
        </p:txBody>
      </p:sp>
      <p:sp>
        <p:nvSpPr>
          <p:cNvPr id="4" name="Slide Number Placeholder 3"/>
          <p:cNvSpPr>
            <a:spLocks noGrp="1"/>
          </p:cNvSpPr>
          <p:nvPr>
            <p:ph type="sldNum" sz="quarter" idx="5"/>
          </p:nvPr>
        </p:nvSpPr>
        <p:spPr/>
        <p:txBody>
          <a:bodyPr/>
          <a:lstStyle/>
          <a:p>
            <a:fld id="{F1DE67F3-CC2D-4DE4-9346-C6714E8339FC}" type="slidenum">
              <a:rPr lang="en-US" smtClean="0"/>
              <a:t>13</a:t>
            </a:fld>
            <a:endParaRPr lang="en-US"/>
          </a:p>
        </p:txBody>
      </p:sp>
    </p:spTree>
    <p:extLst>
      <p:ext uri="{BB962C8B-B14F-4D97-AF65-F5344CB8AC3E}">
        <p14:creationId xmlns:p14="http://schemas.microsoft.com/office/powerpoint/2010/main" val="1411506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Gabby</a:t>
            </a:r>
          </a:p>
        </p:txBody>
      </p:sp>
      <p:sp>
        <p:nvSpPr>
          <p:cNvPr id="4" name="Slide Number Placeholder 3"/>
          <p:cNvSpPr>
            <a:spLocks noGrp="1"/>
          </p:cNvSpPr>
          <p:nvPr>
            <p:ph type="sldNum" sz="quarter" idx="5"/>
          </p:nvPr>
        </p:nvSpPr>
        <p:spPr/>
        <p:txBody>
          <a:bodyPr/>
          <a:lstStyle/>
          <a:p>
            <a:fld id="{F1DE67F3-CC2D-4DE4-9346-C6714E8339FC}" type="slidenum">
              <a:rPr lang="en-US" smtClean="0"/>
              <a:t>2</a:t>
            </a:fld>
            <a:endParaRPr lang="en-US"/>
          </a:p>
        </p:txBody>
      </p:sp>
    </p:spTree>
    <p:extLst>
      <p:ext uri="{BB962C8B-B14F-4D97-AF65-F5344CB8AC3E}">
        <p14:creationId xmlns:p14="http://schemas.microsoft.com/office/powerpoint/2010/main" val="366473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Abi</a:t>
            </a:r>
          </a:p>
          <a:p>
            <a:r>
              <a:rPr lang="en-US" dirty="0"/>
              <a:t>“</a:t>
            </a:r>
            <a:r>
              <a:rPr lang="en-US" b="0" i="0" dirty="0">
                <a:solidFill>
                  <a:srgbClr val="2D333D"/>
                </a:solidFill>
                <a:effectLst/>
                <a:latin typeface="Source Sans Pro" panose="020F0502020204030204" pitchFamily="34" charset="0"/>
              </a:rPr>
              <a:t>For PM2.5, short-term exposures (up to 24-hours duration) have been associated with premature mortality, increased hospital admissions for heart or lung causes, acute and chronic bronchitis, asthma attacks, emergency room visits, respiratory symptoms, and restricted activity days.”</a:t>
            </a:r>
            <a:endParaRPr lang="en-US" dirty="0"/>
          </a:p>
        </p:txBody>
      </p:sp>
      <p:sp>
        <p:nvSpPr>
          <p:cNvPr id="4" name="Slide Number Placeholder 3"/>
          <p:cNvSpPr>
            <a:spLocks noGrp="1"/>
          </p:cNvSpPr>
          <p:nvPr>
            <p:ph type="sldNum" sz="quarter" idx="5"/>
          </p:nvPr>
        </p:nvSpPr>
        <p:spPr/>
        <p:txBody>
          <a:bodyPr/>
          <a:lstStyle/>
          <a:p>
            <a:fld id="{F1DE67F3-CC2D-4DE4-9346-C6714E8339FC}" type="slidenum">
              <a:rPr lang="en-US" smtClean="0"/>
              <a:t>3</a:t>
            </a:fld>
            <a:endParaRPr lang="en-US"/>
          </a:p>
        </p:txBody>
      </p:sp>
    </p:spTree>
    <p:extLst>
      <p:ext uri="{BB962C8B-B14F-4D97-AF65-F5344CB8AC3E}">
        <p14:creationId xmlns:p14="http://schemas.microsoft.com/office/powerpoint/2010/main" val="427183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Abi</a:t>
            </a:r>
          </a:p>
          <a:p>
            <a:pPr marL="171450" indent="-171450">
              <a:buFont typeface="Arial" panose="020B0604020202020204" pitchFamily="34" charset="0"/>
              <a:buChar char="•"/>
            </a:pPr>
            <a:r>
              <a:rPr lang="en-US"/>
              <a:t>There are some municipalities without station</a:t>
            </a:r>
          </a:p>
          <a:p>
            <a:pPr marL="171450" indent="-171450">
              <a:buFont typeface="Arial" panose="020B0604020202020204" pitchFamily="34" charset="0"/>
              <a:buChar char="•"/>
            </a:pPr>
            <a:r>
              <a:rPr lang="en-US"/>
              <a:t>The south is heavily empty</a:t>
            </a:r>
          </a:p>
          <a:p>
            <a:pPr marL="171450" indent="-171450">
              <a:buFont typeface="Arial" panose="020B0604020202020204" pitchFamily="34" charset="0"/>
              <a:buChar char="•"/>
            </a:pPr>
            <a:r>
              <a:rPr lang="en-US"/>
              <a:t>No bicycle roads in the south</a:t>
            </a:r>
          </a:p>
        </p:txBody>
      </p:sp>
      <p:sp>
        <p:nvSpPr>
          <p:cNvPr id="4" name="Slide Number Placeholder 3"/>
          <p:cNvSpPr>
            <a:spLocks noGrp="1"/>
          </p:cNvSpPr>
          <p:nvPr>
            <p:ph type="sldNum" sz="quarter" idx="5"/>
          </p:nvPr>
        </p:nvSpPr>
        <p:spPr/>
        <p:txBody>
          <a:bodyPr/>
          <a:lstStyle/>
          <a:p>
            <a:fld id="{F1DE67F3-CC2D-4DE4-9346-C6714E8339FC}" type="slidenum">
              <a:rPr lang="en-US" smtClean="0"/>
              <a:t>4</a:t>
            </a:fld>
            <a:endParaRPr lang="en-US"/>
          </a:p>
        </p:txBody>
      </p:sp>
    </p:spTree>
    <p:extLst>
      <p:ext uri="{BB962C8B-B14F-4D97-AF65-F5344CB8AC3E}">
        <p14:creationId xmlns:p14="http://schemas.microsoft.com/office/powerpoint/2010/main" val="2620073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Abi</a:t>
            </a:r>
          </a:p>
          <a:p>
            <a:pPr marL="171450" indent="-171450">
              <a:buFont typeface="Arial" panose="020B0604020202020204" pitchFamily="34" charset="0"/>
              <a:buChar char="•"/>
            </a:pPr>
            <a:r>
              <a:rPr lang="en-US"/>
              <a:t>We can clearly see that in some areas there are exceedances</a:t>
            </a:r>
          </a:p>
          <a:p>
            <a:pPr marL="171450" indent="-171450">
              <a:buFont typeface="Arial" panose="020B0604020202020204" pitchFamily="34" charset="0"/>
              <a:buChar char="•"/>
            </a:pPr>
            <a:r>
              <a:rPr lang="en-US"/>
              <a:t>And we can see bike-paths affected</a:t>
            </a:r>
          </a:p>
          <a:p>
            <a:pPr marL="171450" indent="-171450">
              <a:buFont typeface="Arial" panose="020B0604020202020204" pitchFamily="34" charset="0"/>
              <a:buChar char="•"/>
            </a:pPr>
            <a:r>
              <a:rPr lang="en-US"/>
              <a:t>Does that mean it is safe to cycle along that path?</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In municipality without data point, we combined another station, which is still not accurate</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1DE67F3-CC2D-4DE4-9346-C6714E8339FC}" type="slidenum">
              <a:rPr lang="en-US" smtClean="0"/>
              <a:t>5</a:t>
            </a:fld>
            <a:endParaRPr lang="en-US"/>
          </a:p>
        </p:txBody>
      </p:sp>
    </p:spTree>
    <p:extLst>
      <p:ext uri="{BB962C8B-B14F-4D97-AF65-F5344CB8AC3E}">
        <p14:creationId xmlns:p14="http://schemas.microsoft.com/office/powerpoint/2010/main" val="3650750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Abi</a:t>
            </a:r>
          </a:p>
          <a:p>
            <a:r>
              <a:rPr lang="en-US" dirty="0"/>
              <a:t>We can clearly see the cutoff, and the hazardous bicycle roads, but this is a 24 hours average of 1 day in the whole year</a:t>
            </a:r>
          </a:p>
          <a:p>
            <a:endParaRPr lang="en-US" dirty="0"/>
          </a:p>
          <a:p>
            <a:pPr>
              <a:buFont typeface="+mj-lt"/>
              <a:buAutoNum type="arabicPeriod"/>
            </a:pPr>
            <a:r>
              <a:rPr lang="en-US" b="1" dirty="0"/>
              <a:t>Complexity and Computation</a:t>
            </a:r>
            <a:r>
              <a:rPr lang="en-US" dirty="0"/>
              <a:t>: </a:t>
            </a:r>
            <a:r>
              <a:rPr lang="en-US" dirty="0" err="1"/>
              <a:t>NearestNDInterpolator</a:t>
            </a:r>
            <a:r>
              <a:rPr lang="en-US" dirty="0"/>
              <a:t> is simpler and faster computationally as it considers only the nearest point. IDW is more computationally intensive as it involves calculating distances and weights for multiple points.</a:t>
            </a:r>
          </a:p>
          <a:p>
            <a:pPr>
              <a:buFont typeface="+mj-lt"/>
              <a:buAutoNum type="arabicPeriod"/>
            </a:pPr>
            <a:r>
              <a:rPr lang="en-US" b="1" dirty="0"/>
              <a:t>Resulting Estimates</a:t>
            </a:r>
            <a:r>
              <a:rPr lang="en-US" dirty="0"/>
              <a:t>: IDW can provide a smoother estimate across space, especially when there are multiple nearby points influencing the estimation. </a:t>
            </a:r>
            <a:r>
              <a:rPr lang="en-US" dirty="0" err="1"/>
              <a:t>NearestNDInterpolator</a:t>
            </a:r>
            <a:r>
              <a:rPr lang="en-US" dirty="0"/>
              <a:t> can lead to a more abrupt change in the estimated value, especially if the nearest points are not uniformly distributed.</a:t>
            </a:r>
          </a:p>
          <a:p>
            <a:pPr>
              <a:buFont typeface="+mj-lt"/>
              <a:buAutoNum type="arabicPeriod"/>
            </a:pPr>
            <a:r>
              <a:rPr lang="en-US" b="1" dirty="0"/>
              <a:t>Assumptions About Data</a:t>
            </a:r>
            <a:r>
              <a:rPr lang="en-US" dirty="0"/>
              <a:t>: IDW assumes a smooth spatial variation, while </a:t>
            </a:r>
            <a:r>
              <a:rPr lang="en-US" dirty="0" err="1"/>
              <a:t>NearestNDInterpolator</a:t>
            </a:r>
            <a:r>
              <a:rPr lang="en-US" dirty="0"/>
              <a:t> does not make any assumption about the smoothness of the variable being interpolated.</a:t>
            </a:r>
          </a:p>
          <a:p>
            <a:endParaRPr lang="en-US" dirty="0"/>
          </a:p>
        </p:txBody>
      </p:sp>
      <p:sp>
        <p:nvSpPr>
          <p:cNvPr id="4" name="Slide Number Placeholder 3"/>
          <p:cNvSpPr>
            <a:spLocks noGrp="1"/>
          </p:cNvSpPr>
          <p:nvPr>
            <p:ph type="sldNum" sz="quarter" idx="5"/>
          </p:nvPr>
        </p:nvSpPr>
        <p:spPr/>
        <p:txBody>
          <a:bodyPr/>
          <a:lstStyle/>
          <a:p>
            <a:fld id="{F1DE67F3-CC2D-4DE4-9346-C6714E8339FC}" type="slidenum">
              <a:rPr lang="en-US" smtClean="0"/>
              <a:t>6</a:t>
            </a:fld>
            <a:endParaRPr lang="en-US"/>
          </a:p>
        </p:txBody>
      </p:sp>
    </p:spTree>
    <p:extLst>
      <p:ext uri="{BB962C8B-B14F-4D97-AF65-F5344CB8AC3E}">
        <p14:creationId xmlns:p14="http://schemas.microsoft.com/office/powerpoint/2010/main" val="1570772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Gabby</a:t>
            </a:r>
          </a:p>
          <a:p>
            <a:r>
              <a:rPr lang="en-US" dirty="0"/>
              <a:t>This is average by hour during a whole year..</a:t>
            </a:r>
          </a:p>
          <a:p>
            <a:endParaRPr lang="en-US" dirty="0"/>
          </a:p>
          <a:p>
            <a:r>
              <a:rPr lang="en-US"/>
              <a:t>We can see </a:t>
            </a:r>
            <a:r>
              <a:rPr lang="en-US" dirty="0"/>
              <a:t>dynamics of </a:t>
            </a:r>
            <a:r>
              <a:rPr lang="en-US"/>
              <a:t>the </a:t>
            </a:r>
            <a:r>
              <a:rPr lang="en-US" dirty="0"/>
              <a:t>city</a:t>
            </a:r>
            <a:r>
              <a:rPr lang="en-US"/>
              <a:t>, and </a:t>
            </a:r>
            <a:r>
              <a:rPr lang="en-US" dirty="0"/>
              <a:t>we simply can see where the peak of </a:t>
            </a:r>
            <a:r>
              <a:rPr lang="en-US"/>
              <a:t>the </a:t>
            </a:r>
            <a:r>
              <a:rPr lang="en-US" dirty="0"/>
              <a:t>day is</a:t>
            </a:r>
            <a:r>
              <a:rPr lang="en-US"/>
              <a:t>, </a:t>
            </a:r>
            <a:r>
              <a:rPr lang="en-US" dirty="0"/>
              <a:t>and that </a:t>
            </a:r>
            <a:r>
              <a:rPr lang="en-US"/>
              <a:t>is </a:t>
            </a:r>
            <a:r>
              <a:rPr lang="en-US" dirty="0"/>
              <a:t>mainly because </a:t>
            </a:r>
            <a:r>
              <a:rPr lang="en-US"/>
              <a:t>of </a:t>
            </a:r>
            <a:r>
              <a:rPr lang="en-US" dirty="0"/>
              <a:t>people leaving for work..</a:t>
            </a:r>
            <a:endParaRPr lang="en-US"/>
          </a:p>
        </p:txBody>
      </p:sp>
      <p:sp>
        <p:nvSpPr>
          <p:cNvPr id="4" name="Slide Number Placeholder 3"/>
          <p:cNvSpPr>
            <a:spLocks noGrp="1"/>
          </p:cNvSpPr>
          <p:nvPr>
            <p:ph type="sldNum" sz="quarter" idx="5"/>
          </p:nvPr>
        </p:nvSpPr>
        <p:spPr/>
        <p:txBody>
          <a:bodyPr/>
          <a:lstStyle/>
          <a:p>
            <a:fld id="{F1DE67F3-CC2D-4DE4-9346-C6714E8339FC}" type="slidenum">
              <a:rPr lang="en-US" smtClean="0"/>
              <a:t>7</a:t>
            </a:fld>
            <a:endParaRPr lang="en-US"/>
          </a:p>
        </p:txBody>
      </p:sp>
    </p:spTree>
    <p:extLst>
      <p:ext uri="{BB962C8B-B14F-4D97-AF65-F5344CB8AC3E}">
        <p14:creationId xmlns:p14="http://schemas.microsoft.com/office/powerpoint/2010/main" val="163470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Abi</a:t>
            </a:r>
          </a:p>
          <a:p>
            <a:r>
              <a:rPr lang="en-US" dirty="0"/>
              <a:t>Here we have the distribution averaged by month for a whole year..</a:t>
            </a:r>
          </a:p>
          <a:p>
            <a:endParaRPr lang="en-US" dirty="0"/>
          </a:p>
          <a:p>
            <a:r>
              <a:rPr lang="en-US" dirty="0"/>
              <a:t>With this we can see the seasonal </a:t>
            </a:r>
            <a:r>
              <a:rPr lang="en-US" dirty="0" err="1"/>
              <a:t>behaviour</a:t>
            </a:r>
            <a:r>
              <a:rPr lang="en-US" dirty="0"/>
              <a:t> of the pollutants, that is mainly affected by the dry and rainy seasons in Colombia..</a:t>
            </a:r>
          </a:p>
          <a:p>
            <a:endParaRPr lang="en-US" dirty="0"/>
          </a:p>
          <a:p>
            <a:r>
              <a:rPr lang="en-US" dirty="0"/>
              <a:t>During the dry season, there are wild fires in the east region of the country. Then easterly winds come carrying the particulate matter into the city..</a:t>
            </a:r>
          </a:p>
          <a:p>
            <a:r>
              <a:rPr lang="en-US" dirty="0"/>
              <a:t>- Another condition that might add to the severity is the mixing layer height..</a:t>
            </a:r>
          </a:p>
          <a:p>
            <a:r>
              <a:rPr lang="en-US" dirty="0"/>
              <a:t>It can  be smaller during that season, so it may be associated with higher concentration </a:t>
            </a:r>
            <a:r>
              <a:rPr lang="en-US"/>
              <a:t>of pollutants</a:t>
            </a:r>
            <a:endParaRPr lang="en-US" dirty="0"/>
          </a:p>
        </p:txBody>
      </p:sp>
      <p:sp>
        <p:nvSpPr>
          <p:cNvPr id="4" name="Slide Number Placeholder 3"/>
          <p:cNvSpPr>
            <a:spLocks noGrp="1"/>
          </p:cNvSpPr>
          <p:nvPr>
            <p:ph type="sldNum" sz="quarter" idx="5"/>
          </p:nvPr>
        </p:nvSpPr>
        <p:spPr/>
        <p:txBody>
          <a:bodyPr/>
          <a:lstStyle/>
          <a:p>
            <a:fld id="{F1DE67F3-CC2D-4DE4-9346-C6714E8339FC}" type="slidenum">
              <a:rPr lang="en-US" smtClean="0"/>
              <a:t>8</a:t>
            </a:fld>
            <a:endParaRPr lang="en-US"/>
          </a:p>
        </p:txBody>
      </p:sp>
    </p:spTree>
    <p:extLst>
      <p:ext uri="{BB962C8B-B14F-4D97-AF65-F5344CB8AC3E}">
        <p14:creationId xmlns:p14="http://schemas.microsoft.com/office/powerpoint/2010/main" val="4154089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Abi</a:t>
            </a:r>
          </a:p>
          <a:p>
            <a:r>
              <a:rPr lang="en-US"/>
              <a:t>We can clearly see the cutoff, and the hazardous bicycle roads, but this is a 24 hours average of 1 day in the whole year</a:t>
            </a:r>
          </a:p>
        </p:txBody>
      </p:sp>
      <p:sp>
        <p:nvSpPr>
          <p:cNvPr id="4" name="Slide Number Placeholder 3"/>
          <p:cNvSpPr>
            <a:spLocks noGrp="1"/>
          </p:cNvSpPr>
          <p:nvPr>
            <p:ph type="sldNum" sz="quarter" idx="5"/>
          </p:nvPr>
        </p:nvSpPr>
        <p:spPr/>
        <p:txBody>
          <a:bodyPr/>
          <a:lstStyle/>
          <a:p>
            <a:fld id="{F1DE67F3-CC2D-4DE4-9346-C6714E8339FC}" type="slidenum">
              <a:rPr lang="en-US" smtClean="0"/>
              <a:t>9</a:t>
            </a:fld>
            <a:endParaRPr lang="en-US"/>
          </a:p>
        </p:txBody>
      </p:sp>
    </p:spTree>
    <p:extLst>
      <p:ext uri="{BB962C8B-B14F-4D97-AF65-F5344CB8AC3E}">
        <p14:creationId xmlns:p14="http://schemas.microsoft.com/office/powerpoint/2010/main" val="2788560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12/6/23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2176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12/6/23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449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12/6/23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1823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438B-0308-50D5-4A79-D6EDD32F7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E22C3A-B8B8-2ECC-7C7C-8E03B8CAD067}"/>
              </a:ext>
            </a:extLst>
          </p:cNvPr>
          <p:cNvSpPr>
            <a:spLocks noGrp="1"/>
          </p:cNvSpPr>
          <p:nvPr>
            <p:ph type="dt" sz="half" idx="10"/>
          </p:nvPr>
        </p:nvSpPr>
        <p:spPr/>
        <p:txBody>
          <a:bodyPr/>
          <a:lstStyle/>
          <a:p>
            <a:fld id="{0DAF61AA-5A98-4049-A93E-477E5505141A}" type="datetimeFigureOut">
              <a:rPr lang="en-US" smtClean="0"/>
              <a:pPr/>
              <a:t>12/6/23</a:t>
            </a:fld>
            <a:endParaRPr lang="en-US"/>
          </a:p>
        </p:txBody>
      </p:sp>
      <p:sp>
        <p:nvSpPr>
          <p:cNvPr id="4" name="Footer Placeholder 3">
            <a:extLst>
              <a:ext uri="{FF2B5EF4-FFF2-40B4-BE49-F238E27FC236}">
                <a16:creationId xmlns:a16="http://schemas.microsoft.com/office/drawing/2014/main" id="{E5E85C9D-CCCD-2CF3-1407-9BDD64B00B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8C1B78-98FC-6054-A614-E298BA0942EE}"/>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67072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36A5-2FFA-2F9D-4098-EE6A479EE4D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EA147F-99F5-E196-CF04-5912927E881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59038-A96B-E038-0664-3CB8422C4263}"/>
              </a:ext>
            </a:extLst>
          </p:cNvPr>
          <p:cNvSpPr>
            <a:spLocks noGrp="1"/>
          </p:cNvSpPr>
          <p:nvPr>
            <p:ph type="dt" sz="half" idx="10"/>
          </p:nvPr>
        </p:nvSpPr>
        <p:spPr/>
        <p:txBody>
          <a:bodyPr/>
          <a:lstStyle/>
          <a:p>
            <a:fld id="{0E80C686-35D1-4578-AA9B-A67338CBE1CD}" type="datetimeFigureOut">
              <a:rPr lang="en-US" smtClean="0"/>
              <a:t>12/6/23</a:t>
            </a:fld>
            <a:endParaRPr lang="en-US"/>
          </a:p>
        </p:txBody>
      </p:sp>
      <p:sp>
        <p:nvSpPr>
          <p:cNvPr id="5" name="Footer Placeholder 4">
            <a:extLst>
              <a:ext uri="{FF2B5EF4-FFF2-40B4-BE49-F238E27FC236}">
                <a16:creationId xmlns:a16="http://schemas.microsoft.com/office/drawing/2014/main" id="{C687D78D-91A7-4609-DF08-502E336D5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78940A-AF39-EDFD-5E36-FC034BDA3554}"/>
              </a:ext>
            </a:extLst>
          </p:cNvPr>
          <p:cNvSpPr>
            <a:spLocks noGrp="1"/>
          </p:cNvSpPr>
          <p:nvPr>
            <p:ph type="sldNum" sz="quarter" idx="12"/>
          </p:nvPr>
        </p:nvSpPr>
        <p:spPr/>
        <p:txBody>
          <a:bodyPr/>
          <a:lstStyle/>
          <a:p>
            <a:fld id="{8FC8D54F-8740-40DB-A13C-77CC8B7554B6}" type="slidenum">
              <a:rPr lang="en-US" smtClean="0"/>
              <a:t>‹#›</a:t>
            </a:fld>
            <a:endParaRPr lang="en-US"/>
          </a:p>
        </p:txBody>
      </p:sp>
    </p:spTree>
    <p:extLst>
      <p:ext uri="{BB962C8B-B14F-4D97-AF65-F5344CB8AC3E}">
        <p14:creationId xmlns:p14="http://schemas.microsoft.com/office/powerpoint/2010/main" val="2732140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265E-A534-7FA6-0932-5383F0940FF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78CF41E-B4F6-BE66-42BE-AFE5A19AA370}"/>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088DCA-B391-D348-6751-F029B6A24323}"/>
              </a:ext>
            </a:extLst>
          </p:cNvPr>
          <p:cNvSpPr>
            <a:spLocks noGrp="1"/>
          </p:cNvSpPr>
          <p:nvPr>
            <p:ph type="dt" sz="half" idx="10"/>
          </p:nvPr>
        </p:nvSpPr>
        <p:spPr/>
        <p:txBody>
          <a:bodyPr/>
          <a:lstStyle/>
          <a:p>
            <a:fld id="{0E80C686-35D1-4578-AA9B-A67338CBE1CD}" type="datetimeFigureOut">
              <a:rPr lang="en-US" smtClean="0"/>
              <a:t>12/6/23</a:t>
            </a:fld>
            <a:endParaRPr lang="en-US"/>
          </a:p>
        </p:txBody>
      </p:sp>
      <p:sp>
        <p:nvSpPr>
          <p:cNvPr id="5" name="Footer Placeholder 4">
            <a:extLst>
              <a:ext uri="{FF2B5EF4-FFF2-40B4-BE49-F238E27FC236}">
                <a16:creationId xmlns:a16="http://schemas.microsoft.com/office/drawing/2014/main" id="{B862F7C2-9373-FB49-E491-9F4E9D2AE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5C01BD-4B68-740F-0200-2627EDE2BE5E}"/>
              </a:ext>
            </a:extLst>
          </p:cNvPr>
          <p:cNvSpPr>
            <a:spLocks noGrp="1"/>
          </p:cNvSpPr>
          <p:nvPr>
            <p:ph type="sldNum" sz="quarter" idx="12"/>
          </p:nvPr>
        </p:nvSpPr>
        <p:spPr/>
        <p:txBody>
          <a:bodyPr/>
          <a:lstStyle/>
          <a:p>
            <a:fld id="{8FC8D54F-8740-40DB-A13C-77CC8B7554B6}" type="slidenum">
              <a:rPr lang="en-US" smtClean="0"/>
              <a:t>‹#›</a:t>
            </a:fld>
            <a:endParaRPr lang="en-US"/>
          </a:p>
        </p:txBody>
      </p:sp>
    </p:spTree>
    <p:extLst>
      <p:ext uri="{BB962C8B-B14F-4D97-AF65-F5344CB8AC3E}">
        <p14:creationId xmlns:p14="http://schemas.microsoft.com/office/powerpoint/2010/main" val="2412639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EFDB-9AED-BD33-2381-F75C5371F65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B03DB9-CDEE-DCF3-4F89-4BD4BEFF2DE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FB8EC2-AE64-E567-B316-0519F392B740}"/>
              </a:ext>
            </a:extLst>
          </p:cNvPr>
          <p:cNvSpPr>
            <a:spLocks noGrp="1"/>
          </p:cNvSpPr>
          <p:nvPr>
            <p:ph type="dt" sz="half" idx="10"/>
          </p:nvPr>
        </p:nvSpPr>
        <p:spPr/>
        <p:txBody>
          <a:bodyPr/>
          <a:lstStyle/>
          <a:p>
            <a:fld id="{0E80C686-35D1-4578-AA9B-A67338CBE1CD}" type="datetimeFigureOut">
              <a:rPr lang="en-US" smtClean="0"/>
              <a:t>12/6/23</a:t>
            </a:fld>
            <a:endParaRPr lang="en-US"/>
          </a:p>
        </p:txBody>
      </p:sp>
      <p:sp>
        <p:nvSpPr>
          <p:cNvPr id="5" name="Footer Placeholder 4">
            <a:extLst>
              <a:ext uri="{FF2B5EF4-FFF2-40B4-BE49-F238E27FC236}">
                <a16:creationId xmlns:a16="http://schemas.microsoft.com/office/drawing/2014/main" id="{9B32A810-1876-26EC-E90D-FD747AD71E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137A2-687E-1306-F669-E604AB375191}"/>
              </a:ext>
            </a:extLst>
          </p:cNvPr>
          <p:cNvSpPr>
            <a:spLocks noGrp="1"/>
          </p:cNvSpPr>
          <p:nvPr>
            <p:ph type="sldNum" sz="quarter" idx="12"/>
          </p:nvPr>
        </p:nvSpPr>
        <p:spPr/>
        <p:txBody>
          <a:bodyPr/>
          <a:lstStyle/>
          <a:p>
            <a:fld id="{8FC8D54F-8740-40DB-A13C-77CC8B7554B6}" type="slidenum">
              <a:rPr lang="en-US" smtClean="0"/>
              <a:t>‹#›</a:t>
            </a:fld>
            <a:endParaRPr lang="en-US"/>
          </a:p>
        </p:txBody>
      </p:sp>
    </p:spTree>
    <p:extLst>
      <p:ext uri="{BB962C8B-B14F-4D97-AF65-F5344CB8AC3E}">
        <p14:creationId xmlns:p14="http://schemas.microsoft.com/office/powerpoint/2010/main" val="4213708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B11-4D6C-E9AB-854B-406D724DD05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DCA1FEC-AE3E-D594-2AF2-C8CD58ECFDF0}"/>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26A8E9-E9B1-41BC-E61D-4875B0BB9ECD}"/>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FB305C-1400-61F1-CF28-81BBE5CDE708}"/>
              </a:ext>
            </a:extLst>
          </p:cNvPr>
          <p:cNvSpPr>
            <a:spLocks noGrp="1"/>
          </p:cNvSpPr>
          <p:nvPr>
            <p:ph type="dt" sz="half" idx="10"/>
          </p:nvPr>
        </p:nvSpPr>
        <p:spPr/>
        <p:txBody>
          <a:bodyPr/>
          <a:lstStyle/>
          <a:p>
            <a:fld id="{0E80C686-35D1-4578-AA9B-A67338CBE1CD}" type="datetimeFigureOut">
              <a:rPr lang="en-US" smtClean="0"/>
              <a:t>12/6/23</a:t>
            </a:fld>
            <a:endParaRPr lang="en-US"/>
          </a:p>
        </p:txBody>
      </p:sp>
      <p:sp>
        <p:nvSpPr>
          <p:cNvPr id="6" name="Footer Placeholder 5">
            <a:extLst>
              <a:ext uri="{FF2B5EF4-FFF2-40B4-BE49-F238E27FC236}">
                <a16:creationId xmlns:a16="http://schemas.microsoft.com/office/drawing/2014/main" id="{78D6F4DE-BD9C-6C35-087B-40DB9B3093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A6EBD5-2D55-8794-8A72-B8ACE42FF29A}"/>
              </a:ext>
            </a:extLst>
          </p:cNvPr>
          <p:cNvSpPr>
            <a:spLocks noGrp="1"/>
          </p:cNvSpPr>
          <p:nvPr>
            <p:ph type="sldNum" sz="quarter" idx="12"/>
          </p:nvPr>
        </p:nvSpPr>
        <p:spPr/>
        <p:txBody>
          <a:bodyPr/>
          <a:lstStyle/>
          <a:p>
            <a:fld id="{8FC8D54F-8740-40DB-A13C-77CC8B7554B6}" type="slidenum">
              <a:rPr lang="en-US" smtClean="0"/>
              <a:t>‹#›</a:t>
            </a:fld>
            <a:endParaRPr lang="en-US"/>
          </a:p>
        </p:txBody>
      </p:sp>
    </p:spTree>
    <p:extLst>
      <p:ext uri="{BB962C8B-B14F-4D97-AF65-F5344CB8AC3E}">
        <p14:creationId xmlns:p14="http://schemas.microsoft.com/office/powerpoint/2010/main" val="3297859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3F920-1E72-FABE-8FB7-52EC5D9B3BE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2B1C4C9-D4ED-4806-D252-64765179541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E2DE38-8362-ABA4-A5B9-98674E83C3B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F1D7D0-032F-26AF-F74B-B04F44DFE14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D77D71-1B20-407E-613F-7B8E3C6DD68D}"/>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3A78F-8EBF-9D08-E532-03991B046471}"/>
              </a:ext>
            </a:extLst>
          </p:cNvPr>
          <p:cNvSpPr>
            <a:spLocks noGrp="1"/>
          </p:cNvSpPr>
          <p:nvPr>
            <p:ph type="dt" sz="half" idx="10"/>
          </p:nvPr>
        </p:nvSpPr>
        <p:spPr/>
        <p:txBody>
          <a:bodyPr/>
          <a:lstStyle/>
          <a:p>
            <a:fld id="{0E80C686-35D1-4578-AA9B-A67338CBE1CD}" type="datetimeFigureOut">
              <a:rPr lang="en-US" smtClean="0"/>
              <a:t>12/6/23</a:t>
            </a:fld>
            <a:endParaRPr lang="en-US"/>
          </a:p>
        </p:txBody>
      </p:sp>
      <p:sp>
        <p:nvSpPr>
          <p:cNvPr id="8" name="Footer Placeholder 7">
            <a:extLst>
              <a:ext uri="{FF2B5EF4-FFF2-40B4-BE49-F238E27FC236}">
                <a16:creationId xmlns:a16="http://schemas.microsoft.com/office/drawing/2014/main" id="{50A2C53D-E0C7-085A-0B26-E92DC5735A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CDE881-CB00-E179-51A5-A2AAB58B5186}"/>
              </a:ext>
            </a:extLst>
          </p:cNvPr>
          <p:cNvSpPr>
            <a:spLocks noGrp="1"/>
          </p:cNvSpPr>
          <p:nvPr>
            <p:ph type="sldNum" sz="quarter" idx="12"/>
          </p:nvPr>
        </p:nvSpPr>
        <p:spPr/>
        <p:txBody>
          <a:bodyPr/>
          <a:lstStyle/>
          <a:p>
            <a:fld id="{8FC8D54F-8740-40DB-A13C-77CC8B7554B6}" type="slidenum">
              <a:rPr lang="en-US" smtClean="0"/>
              <a:t>‹#›</a:t>
            </a:fld>
            <a:endParaRPr lang="en-US"/>
          </a:p>
        </p:txBody>
      </p:sp>
    </p:spTree>
    <p:extLst>
      <p:ext uri="{BB962C8B-B14F-4D97-AF65-F5344CB8AC3E}">
        <p14:creationId xmlns:p14="http://schemas.microsoft.com/office/powerpoint/2010/main" val="254366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DDBA-6CED-C672-B2E2-F1ADE299086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21D64AF9-C8BC-181A-AB24-6B512D049683}"/>
              </a:ext>
            </a:extLst>
          </p:cNvPr>
          <p:cNvSpPr>
            <a:spLocks noGrp="1"/>
          </p:cNvSpPr>
          <p:nvPr>
            <p:ph type="dt" sz="half" idx="10"/>
          </p:nvPr>
        </p:nvSpPr>
        <p:spPr/>
        <p:txBody>
          <a:bodyPr/>
          <a:lstStyle/>
          <a:p>
            <a:fld id="{0E80C686-35D1-4578-AA9B-A67338CBE1CD}" type="datetimeFigureOut">
              <a:rPr lang="en-US" smtClean="0"/>
              <a:t>12/6/23</a:t>
            </a:fld>
            <a:endParaRPr lang="en-US"/>
          </a:p>
        </p:txBody>
      </p:sp>
      <p:sp>
        <p:nvSpPr>
          <p:cNvPr id="4" name="Footer Placeholder 3">
            <a:extLst>
              <a:ext uri="{FF2B5EF4-FFF2-40B4-BE49-F238E27FC236}">
                <a16:creationId xmlns:a16="http://schemas.microsoft.com/office/drawing/2014/main" id="{6970D43E-F6CB-8A73-DF65-F3E9CF5319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7D55C4-D615-3BDB-22EE-600527B159D2}"/>
              </a:ext>
            </a:extLst>
          </p:cNvPr>
          <p:cNvSpPr>
            <a:spLocks noGrp="1"/>
          </p:cNvSpPr>
          <p:nvPr>
            <p:ph type="sldNum" sz="quarter" idx="12"/>
          </p:nvPr>
        </p:nvSpPr>
        <p:spPr/>
        <p:txBody>
          <a:bodyPr/>
          <a:lstStyle/>
          <a:p>
            <a:fld id="{8FC8D54F-8740-40DB-A13C-77CC8B7554B6}" type="slidenum">
              <a:rPr lang="en-US" smtClean="0"/>
              <a:t>‹#›</a:t>
            </a:fld>
            <a:endParaRPr lang="en-US"/>
          </a:p>
        </p:txBody>
      </p:sp>
    </p:spTree>
    <p:extLst>
      <p:ext uri="{BB962C8B-B14F-4D97-AF65-F5344CB8AC3E}">
        <p14:creationId xmlns:p14="http://schemas.microsoft.com/office/powerpoint/2010/main" val="388299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860D5B-9426-FB60-9384-BC2AD800F8A4}"/>
              </a:ext>
            </a:extLst>
          </p:cNvPr>
          <p:cNvSpPr>
            <a:spLocks noGrp="1"/>
          </p:cNvSpPr>
          <p:nvPr>
            <p:ph type="dt" sz="half" idx="10"/>
          </p:nvPr>
        </p:nvSpPr>
        <p:spPr/>
        <p:txBody>
          <a:bodyPr/>
          <a:lstStyle/>
          <a:p>
            <a:fld id="{0E80C686-35D1-4578-AA9B-A67338CBE1CD}" type="datetimeFigureOut">
              <a:rPr lang="en-US" smtClean="0"/>
              <a:t>12/6/23</a:t>
            </a:fld>
            <a:endParaRPr lang="en-US"/>
          </a:p>
        </p:txBody>
      </p:sp>
      <p:sp>
        <p:nvSpPr>
          <p:cNvPr id="3" name="Footer Placeholder 2">
            <a:extLst>
              <a:ext uri="{FF2B5EF4-FFF2-40B4-BE49-F238E27FC236}">
                <a16:creationId xmlns:a16="http://schemas.microsoft.com/office/drawing/2014/main" id="{0DF7C6C0-FF90-4CE3-8228-ACB153D07A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443141-350E-A738-703C-4791E117FA11}"/>
              </a:ext>
            </a:extLst>
          </p:cNvPr>
          <p:cNvSpPr>
            <a:spLocks noGrp="1"/>
          </p:cNvSpPr>
          <p:nvPr>
            <p:ph type="sldNum" sz="quarter" idx="12"/>
          </p:nvPr>
        </p:nvSpPr>
        <p:spPr/>
        <p:txBody>
          <a:bodyPr/>
          <a:lstStyle/>
          <a:p>
            <a:fld id="{8FC8D54F-8740-40DB-A13C-77CC8B7554B6}" type="slidenum">
              <a:rPr lang="en-US" smtClean="0"/>
              <a:t>‹#›</a:t>
            </a:fld>
            <a:endParaRPr lang="en-US"/>
          </a:p>
        </p:txBody>
      </p:sp>
    </p:spTree>
    <p:extLst>
      <p:ext uri="{BB962C8B-B14F-4D97-AF65-F5344CB8AC3E}">
        <p14:creationId xmlns:p14="http://schemas.microsoft.com/office/powerpoint/2010/main" val="3395246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12/6/23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18320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88AC-5D47-35FA-591E-843DFECE685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8683D6-9CEB-9600-BFB6-AA6BD16D94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09D146-820A-2F49-BFA9-8D7E11EE3E0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FDDE44-AE25-3DB9-8727-D8DAFCA1E68A}"/>
              </a:ext>
            </a:extLst>
          </p:cNvPr>
          <p:cNvSpPr>
            <a:spLocks noGrp="1"/>
          </p:cNvSpPr>
          <p:nvPr>
            <p:ph type="dt" sz="half" idx="10"/>
          </p:nvPr>
        </p:nvSpPr>
        <p:spPr/>
        <p:txBody>
          <a:bodyPr/>
          <a:lstStyle/>
          <a:p>
            <a:fld id="{0E80C686-35D1-4578-AA9B-A67338CBE1CD}" type="datetimeFigureOut">
              <a:rPr lang="en-US" smtClean="0"/>
              <a:t>12/6/23</a:t>
            </a:fld>
            <a:endParaRPr lang="en-US"/>
          </a:p>
        </p:txBody>
      </p:sp>
      <p:sp>
        <p:nvSpPr>
          <p:cNvPr id="6" name="Footer Placeholder 5">
            <a:extLst>
              <a:ext uri="{FF2B5EF4-FFF2-40B4-BE49-F238E27FC236}">
                <a16:creationId xmlns:a16="http://schemas.microsoft.com/office/drawing/2014/main" id="{8F68619E-C621-37A2-6F38-533C62A2F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01950-DCCB-D660-6462-F8F4A12CB02F}"/>
              </a:ext>
            </a:extLst>
          </p:cNvPr>
          <p:cNvSpPr>
            <a:spLocks noGrp="1"/>
          </p:cNvSpPr>
          <p:nvPr>
            <p:ph type="sldNum" sz="quarter" idx="12"/>
          </p:nvPr>
        </p:nvSpPr>
        <p:spPr/>
        <p:txBody>
          <a:bodyPr/>
          <a:lstStyle/>
          <a:p>
            <a:fld id="{8FC8D54F-8740-40DB-A13C-77CC8B7554B6}" type="slidenum">
              <a:rPr lang="en-US" smtClean="0"/>
              <a:t>‹#›</a:t>
            </a:fld>
            <a:endParaRPr lang="en-US"/>
          </a:p>
        </p:txBody>
      </p:sp>
    </p:spTree>
    <p:extLst>
      <p:ext uri="{BB962C8B-B14F-4D97-AF65-F5344CB8AC3E}">
        <p14:creationId xmlns:p14="http://schemas.microsoft.com/office/powerpoint/2010/main" val="1930980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AA63-E129-DD41-159F-064D400EA31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3EB5F7-C4BE-AAD4-A8D7-110FF107481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BDD042-24F2-0590-4601-33122F5DC74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5C1DDC-F47D-0E65-A72C-E2A72ABED222}"/>
              </a:ext>
            </a:extLst>
          </p:cNvPr>
          <p:cNvSpPr>
            <a:spLocks noGrp="1"/>
          </p:cNvSpPr>
          <p:nvPr>
            <p:ph type="dt" sz="half" idx="10"/>
          </p:nvPr>
        </p:nvSpPr>
        <p:spPr/>
        <p:txBody>
          <a:bodyPr/>
          <a:lstStyle/>
          <a:p>
            <a:fld id="{0E80C686-35D1-4578-AA9B-A67338CBE1CD}" type="datetimeFigureOut">
              <a:rPr lang="en-US" smtClean="0"/>
              <a:t>12/6/23</a:t>
            </a:fld>
            <a:endParaRPr lang="en-US"/>
          </a:p>
        </p:txBody>
      </p:sp>
      <p:sp>
        <p:nvSpPr>
          <p:cNvPr id="6" name="Footer Placeholder 5">
            <a:extLst>
              <a:ext uri="{FF2B5EF4-FFF2-40B4-BE49-F238E27FC236}">
                <a16:creationId xmlns:a16="http://schemas.microsoft.com/office/drawing/2014/main" id="{1C2409FA-A533-7D4D-F2F5-4C56073D8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F1F815-4848-2AC3-8B86-362EF1B92EFC}"/>
              </a:ext>
            </a:extLst>
          </p:cNvPr>
          <p:cNvSpPr>
            <a:spLocks noGrp="1"/>
          </p:cNvSpPr>
          <p:nvPr>
            <p:ph type="sldNum" sz="quarter" idx="12"/>
          </p:nvPr>
        </p:nvSpPr>
        <p:spPr/>
        <p:txBody>
          <a:bodyPr/>
          <a:lstStyle/>
          <a:p>
            <a:fld id="{8FC8D54F-8740-40DB-A13C-77CC8B7554B6}" type="slidenum">
              <a:rPr lang="en-US" smtClean="0"/>
              <a:t>‹#›</a:t>
            </a:fld>
            <a:endParaRPr lang="en-US"/>
          </a:p>
        </p:txBody>
      </p:sp>
    </p:spTree>
    <p:extLst>
      <p:ext uri="{BB962C8B-B14F-4D97-AF65-F5344CB8AC3E}">
        <p14:creationId xmlns:p14="http://schemas.microsoft.com/office/powerpoint/2010/main" val="4261620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5B69-DDA4-9DAE-E3B6-2600AB90C00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50901B-F2A0-CA02-9206-420C7DD1C89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181FD-901A-40C7-7D75-64B8EBF231D1}"/>
              </a:ext>
            </a:extLst>
          </p:cNvPr>
          <p:cNvSpPr>
            <a:spLocks noGrp="1"/>
          </p:cNvSpPr>
          <p:nvPr>
            <p:ph type="dt" sz="half" idx="10"/>
          </p:nvPr>
        </p:nvSpPr>
        <p:spPr/>
        <p:txBody>
          <a:bodyPr/>
          <a:lstStyle/>
          <a:p>
            <a:fld id="{0E80C686-35D1-4578-AA9B-A67338CBE1CD}" type="datetimeFigureOut">
              <a:rPr lang="en-US" smtClean="0"/>
              <a:t>12/6/23</a:t>
            </a:fld>
            <a:endParaRPr lang="en-US"/>
          </a:p>
        </p:txBody>
      </p:sp>
      <p:sp>
        <p:nvSpPr>
          <p:cNvPr id="5" name="Footer Placeholder 4">
            <a:extLst>
              <a:ext uri="{FF2B5EF4-FFF2-40B4-BE49-F238E27FC236}">
                <a16:creationId xmlns:a16="http://schemas.microsoft.com/office/drawing/2014/main" id="{8A27B6A2-BECB-C34C-C09A-E87829AD14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76ADA-F1C6-F4E9-51D1-BF67447BE382}"/>
              </a:ext>
            </a:extLst>
          </p:cNvPr>
          <p:cNvSpPr>
            <a:spLocks noGrp="1"/>
          </p:cNvSpPr>
          <p:nvPr>
            <p:ph type="sldNum" sz="quarter" idx="12"/>
          </p:nvPr>
        </p:nvSpPr>
        <p:spPr/>
        <p:txBody>
          <a:bodyPr/>
          <a:lstStyle/>
          <a:p>
            <a:fld id="{8FC8D54F-8740-40DB-A13C-77CC8B7554B6}" type="slidenum">
              <a:rPr lang="en-US" smtClean="0"/>
              <a:t>‹#›</a:t>
            </a:fld>
            <a:endParaRPr lang="en-US"/>
          </a:p>
        </p:txBody>
      </p:sp>
    </p:spTree>
    <p:extLst>
      <p:ext uri="{BB962C8B-B14F-4D97-AF65-F5344CB8AC3E}">
        <p14:creationId xmlns:p14="http://schemas.microsoft.com/office/powerpoint/2010/main" val="1150884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0FE5DD-1B1E-FACD-A974-6EFFEA97D43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614E91-424D-C92D-6776-094C426B172C}"/>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07095D-C122-54BA-A7EF-58888E362F6D}"/>
              </a:ext>
            </a:extLst>
          </p:cNvPr>
          <p:cNvSpPr>
            <a:spLocks noGrp="1"/>
          </p:cNvSpPr>
          <p:nvPr>
            <p:ph type="dt" sz="half" idx="10"/>
          </p:nvPr>
        </p:nvSpPr>
        <p:spPr/>
        <p:txBody>
          <a:bodyPr/>
          <a:lstStyle/>
          <a:p>
            <a:fld id="{0E80C686-35D1-4578-AA9B-A67338CBE1CD}" type="datetimeFigureOut">
              <a:rPr lang="en-US" smtClean="0"/>
              <a:t>12/6/23</a:t>
            </a:fld>
            <a:endParaRPr lang="en-US"/>
          </a:p>
        </p:txBody>
      </p:sp>
      <p:sp>
        <p:nvSpPr>
          <p:cNvPr id="5" name="Footer Placeholder 4">
            <a:extLst>
              <a:ext uri="{FF2B5EF4-FFF2-40B4-BE49-F238E27FC236}">
                <a16:creationId xmlns:a16="http://schemas.microsoft.com/office/drawing/2014/main" id="{C412FB70-CE83-6051-36AE-319721A27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6BD51-D467-7D6E-F7B4-520CD680F145}"/>
              </a:ext>
            </a:extLst>
          </p:cNvPr>
          <p:cNvSpPr>
            <a:spLocks noGrp="1"/>
          </p:cNvSpPr>
          <p:nvPr>
            <p:ph type="sldNum" sz="quarter" idx="12"/>
          </p:nvPr>
        </p:nvSpPr>
        <p:spPr/>
        <p:txBody>
          <a:bodyPr/>
          <a:lstStyle/>
          <a:p>
            <a:fld id="{8FC8D54F-8740-40DB-A13C-77CC8B7554B6}" type="slidenum">
              <a:rPr lang="en-US" smtClean="0"/>
              <a:t>‹#›</a:t>
            </a:fld>
            <a:endParaRPr lang="en-US"/>
          </a:p>
        </p:txBody>
      </p:sp>
    </p:spTree>
    <p:extLst>
      <p:ext uri="{BB962C8B-B14F-4D97-AF65-F5344CB8AC3E}">
        <p14:creationId xmlns:p14="http://schemas.microsoft.com/office/powerpoint/2010/main" val="3356158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12/6/23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19796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12/6/23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6163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12/6/23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85785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12/6/23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84577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12/6/23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5066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12/6/23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3753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12/6/23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4946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12/6/23</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64838323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7" r:id="rId6"/>
    <p:sldLayoutId id="2147483763" r:id="rId7"/>
    <p:sldLayoutId id="2147483764" r:id="rId8"/>
    <p:sldLayoutId id="2147483765" r:id="rId9"/>
    <p:sldLayoutId id="2147483766" r:id="rId10"/>
    <p:sldLayoutId id="2147483768" r:id="rId11"/>
    <p:sldLayoutId id="2147483775" r:id="rId12"/>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908525-468B-A17E-C7A1-395C38CFA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0C686-35D1-4578-AA9B-A67338CBE1CD}" type="datetimeFigureOut">
              <a:rPr lang="en-US" smtClean="0"/>
              <a:t>12/6/23</a:t>
            </a:fld>
            <a:endParaRPr lang="en-US"/>
          </a:p>
        </p:txBody>
      </p:sp>
      <p:sp>
        <p:nvSpPr>
          <p:cNvPr id="5" name="Footer Placeholder 4">
            <a:extLst>
              <a:ext uri="{FF2B5EF4-FFF2-40B4-BE49-F238E27FC236}">
                <a16:creationId xmlns:a16="http://schemas.microsoft.com/office/drawing/2014/main" id="{13FC0162-31A6-5FAA-2305-C180E0F00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B416F8-DEFE-D9EF-DAD8-B1C76601E9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8D54F-8740-40DB-A13C-77CC8B7554B6}" type="slidenum">
              <a:rPr lang="en-US" smtClean="0"/>
              <a:t>‹#›</a:t>
            </a:fld>
            <a:endParaRPr lang="en-US"/>
          </a:p>
        </p:txBody>
      </p:sp>
    </p:spTree>
    <p:extLst>
      <p:ext uri="{BB962C8B-B14F-4D97-AF65-F5344CB8AC3E}">
        <p14:creationId xmlns:p14="http://schemas.microsoft.com/office/powerpoint/2010/main" val="177417157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3.jp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www.eea.europa.eu/publications/status-" TargetMode="External"/><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gif"/><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oke coming out of a factory&#10;&#10;Description automatically generated">
            <a:extLst>
              <a:ext uri="{FF2B5EF4-FFF2-40B4-BE49-F238E27FC236}">
                <a16:creationId xmlns:a16="http://schemas.microsoft.com/office/drawing/2014/main" id="{7ED69DD5-4F9C-3D16-E00C-C12F199463B2}"/>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r="5" b="1"/>
          <a:stretch/>
        </p:blipFill>
        <p:spPr>
          <a:xfrm>
            <a:off x="20" y="10"/>
            <a:ext cx="12188932" cy="6856614"/>
          </a:xfrm>
          <a:prstGeom prst="rect">
            <a:avLst/>
          </a:prstGeom>
        </p:spPr>
      </p:pic>
      <p:sp>
        <p:nvSpPr>
          <p:cNvPr id="2" name="Title 1"/>
          <p:cNvSpPr>
            <a:spLocks noGrp="1"/>
          </p:cNvSpPr>
          <p:nvPr>
            <p:ph type="ctrTitle"/>
          </p:nvPr>
        </p:nvSpPr>
        <p:spPr>
          <a:xfrm>
            <a:off x="996275" y="744909"/>
            <a:ext cx="10190071" cy="3145855"/>
          </a:xfrm>
        </p:spPr>
        <p:txBody>
          <a:bodyPr anchor="b">
            <a:normAutofit/>
          </a:bodyPr>
          <a:lstStyle/>
          <a:p>
            <a:r>
              <a:rPr lang="en-US" sz="5400">
                <a:solidFill>
                  <a:srgbClr val="FFFFFF"/>
                </a:solidFill>
              </a:rPr>
              <a:t>Analyzing the safety of cycling across </a:t>
            </a:r>
            <a:r>
              <a:rPr lang="en-US" sz="5400" dirty="0">
                <a:solidFill>
                  <a:srgbClr val="FFFFFF"/>
                </a:solidFill>
              </a:rPr>
              <a:t>Bogotá</a:t>
            </a:r>
            <a:r>
              <a:rPr lang="en-US" sz="5400">
                <a:solidFill>
                  <a:srgbClr val="FFFFFF"/>
                </a:solidFill>
              </a:rPr>
              <a:t> </a:t>
            </a:r>
          </a:p>
        </p:txBody>
      </p:sp>
      <p:sp>
        <p:nvSpPr>
          <p:cNvPr id="3" name="Subtitle 2"/>
          <p:cNvSpPr>
            <a:spLocks noGrp="1"/>
          </p:cNvSpPr>
          <p:nvPr>
            <p:ph type="subTitle" idx="1"/>
          </p:nvPr>
        </p:nvSpPr>
        <p:spPr>
          <a:xfrm>
            <a:off x="1218708" y="4069780"/>
            <a:ext cx="9781327" cy="2056617"/>
          </a:xfrm>
        </p:spPr>
        <p:txBody>
          <a:bodyPr anchor="t">
            <a:normAutofit/>
          </a:bodyPr>
          <a:lstStyle/>
          <a:p>
            <a:r>
              <a:rPr lang="en-US" sz="2200">
                <a:solidFill>
                  <a:srgbClr val="FFFFFF"/>
                </a:solidFill>
              </a:rPr>
              <a:t>A study on minimizing exposure to atmospheric pollutants</a:t>
            </a:r>
          </a:p>
          <a:p>
            <a:endParaRPr lang="en-US" sz="2200">
              <a:solidFill>
                <a:srgbClr val="FFFFFF"/>
              </a:solidFill>
            </a:endParaRPr>
          </a:p>
          <a:p>
            <a:endParaRPr lang="en-US" sz="2200">
              <a:solidFill>
                <a:srgbClr val="FFFFFF"/>
              </a:solidFill>
            </a:endParaRPr>
          </a:p>
          <a:p>
            <a:pPr algn="l"/>
            <a:r>
              <a:rPr lang="en-US" sz="2200">
                <a:solidFill>
                  <a:srgbClr val="FFFFFF"/>
                </a:solidFill>
              </a:rPr>
              <a:t>Abdullah </a:t>
            </a:r>
            <a:r>
              <a:rPr lang="en-US" sz="2200" dirty="0" err="1">
                <a:solidFill>
                  <a:srgbClr val="FFFFFF"/>
                </a:solidFill>
              </a:rPr>
              <a:t>Alyamani</a:t>
            </a:r>
            <a:r>
              <a:rPr lang="en-US" sz="2200">
                <a:solidFill>
                  <a:srgbClr val="FFFFFF"/>
                </a:solidFill>
              </a:rPr>
              <a:t>, Gabriel Perez                                                    7/12/2023</a:t>
            </a:r>
          </a:p>
        </p:txBody>
      </p:sp>
      <p:grpSp>
        <p:nvGrpSpPr>
          <p:cNvPr id="23"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32" name="Group 31">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33" name="Straight Connector 32">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9" name="Freeform: Shape 3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8" name="Freeform: Shape 3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3">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966784-530F-78EC-F0FA-800CA7EE4E40}"/>
              </a:ext>
            </a:extLst>
          </p:cNvPr>
          <p:cNvSpPr txBox="1"/>
          <p:nvPr/>
        </p:nvSpPr>
        <p:spPr>
          <a:xfrm>
            <a:off x="407773" y="231390"/>
            <a:ext cx="10052963" cy="830997"/>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Most of the contamination is concentrated in the south-west region of the study area</a:t>
            </a:r>
          </a:p>
        </p:txBody>
      </p:sp>
      <p:pic>
        <p:nvPicPr>
          <p:cNvPr id="4" name="Picture 3" descr="A map of a city&#10;&#10;Description automatically generated">
            <a:extLst>
              <a:ext uri="{FF2B5EF4-FFF2-40B4-BE49-F238E27FC236}">
                <a16:creationId xmlns:a16="http://schemas.microsoft.com/office/drawing/2014/main" id="{72707112-3017-C725-79F2-23D5FD9A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636" y="1995285"/>
            <a:ext cx="4348364" cy="4139514"/>
          </a:xfrm>
          <a:prstGeom prst="rect">
            <a:avLst/>
          </a:prstGeom>
        </p:spPr>
      </p:pic>
      <p:pic>
        <p:nvPicPr>
          <p:cNvPr id="5" name="Picture 4" descr="A graph of the number of countries/regions&#10;&#10;Description automatically generated">
            <a:extLst>
              <a:ext uri="{FF2B5EF4-FFF2-40B4-BE49-F238E27FC236}">
                <a16:creationId xmlns:a16="http://schemas.microsoft.com/office/drawing/2014/main" id="{2B5D7A18-DB99-926D-22E9-F6539B01A6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590812" y="1920065"/>
            <a:ext cx="3912082" cy="4289954"/>
          </a:xfrm>
          <a:prstGeom prst="rect">
            <a:avLst/>
          </a:prstGeom>
        </p:spPr>
      </p:pic>
      <p:sp>
        <p:nvSpPr>
          <p:cNvPr id="12" name="Oval 11">
            <a:extLst>
              <a:ext uri="{FF2B5EF4-FFF2-40B4-BE49-F238E27FC236}">
                <a16:creationId xmlns:a16="http://schemas.microsoft.com/office/drawing/2014/main" id="{2F576FC9-3B5E-D0EC-36D7-A26089FEB33A}"/>
              </a:ext>
            </a:extLst>
          </p:cNvPr>
          <p:cNvSpPr/>
          <p:nvPr/>
        </p:nvSpPr>
        <p:spPr>
          <a:xfrm rot="21037160">
            <a:off x="2475796" y="3391228"/>
            <a:ext cx="1011614" cy="1955811"/>
          </a:xfrm>
          <a:prstGeom prst="ellipse">
            <a:avLst/>
          </a:prstGeom>
          <a:solidFill>
            <a:srgbClr val="FF0000">
              <a:alpha val="12549"/>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dirty="0"/>
          </a:p>
        </p:txBody>
      </p:sp>
    </p:spTree>
    <p:extLst>
      <p:ext uri="{BB962C8B-B14F-4D97-AF65-F5344CB8AC3E}">
        <p14:creationId xmlns:p14="http://schemas.microsoft.com/office/powerpoint/2010/main" val="3658501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3">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966784-530F-78EC-F0FA-800CA7EE4E40}"/>
              </a:ext>
            </a:extLst>
          </p:cNvPr>
          <p:cNvSpPr txBox="1"/>
          <p:nvPr/>
        </p:nvSpPr>
        <p:spPr>
          <a:xfrm>
            <a:off x="436605" y="416056"/>
            <a:ext cx="11376453"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Discussion</a:t>
            </a:r>
            <a:r>
              <a:rPr lang="en-US" sz="2400" dirty="0">
                <a:solidFill>
                  <a:schemeClr val="bg1"/>
                </a:solidFill>
                <a:latin typeface="Arial" panose="020B0604020202020204" pitchFamily="34" charset="0"/>
                <a:cs typeface="Arial" panose="020B0604020202020204" pitchFamily="34" charset="0"/>
              </a:rPr>
              <a:t> &amp; </a:t>
            </a:r>
            <a:r>
              <a:rPr lang="en-US" sz="2400">
                <a:solidFill>
                  <a:schemeClr val="bg1"/>
                </a:solidFill>
                <a:latin typeface="Arial" panose="020B0604020202020204" pitchFamily="34" charset="0"/>
                <a:cs typeface="Arial" panose="020B0604020202020204" pitchFamily="34" charset="0"/>
              </a:rPr>
              <a:t>limitation</a:t>
            </a:r>
          </a:p>
        </p:txBody>
      </p:sp>
      <p:sp>
        <p:nvSpPr>
          <p:cNvPr id="2" name="TextBox 1">
            <a:extLst>
              <a:ext uri="{FF2B5EF4-FFF2-40B4-BE49-F238E27FC236}">
                <a16:creationId xmlns:a16="http://schemas.microsoft.com/office/drawing/2014/main" id="{35E8620D-FF1E-AC5E-E219-982A1CC24BD4}"/>
              </a:ext>
            </a:extLst>
          </p:cNvPr>
          <p:cNvSpPr txBox="1"/>
          <p:nvPr/>
        </p:nvSpPr>
        <p:spPr>
          <a:xfrm>
            <a:off x="609277" y="1764605"/>
            <a:ext cx="10748534"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It was somewhat difficult to quantify the extent of the hazard, it is best shown in a map animation to the affected areas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The coverage of stations is not ideal</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There are some missing data; and that is affecting our inverse distance estimations by making it underestimating the values in some areas</a:t>
            </a:r>
          </a:p>
          <a:p>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Limitation on kriging for there are not enough points to analyze variability</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The usage of inverse distance is justifiable in terms of air pollution</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This analysis is done by considering environmental concentration of the pollutant. However, to analyze the exposure of cyclers to the pollutant, exposure data must be collected</a:t>
            </a:r>
          </a:p>
        </p:txBody>
      </p:sp>
    </p:spTree>
    <p:extLst>
      <p:ext uri="{BB962C8B-B14F-4D97-AF65-F5344CB8AC3E}">
        <p14:creationId xmlns:p14="http://schemas.microsoft.com/office/powerpoint/2010/main" val="3729832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2">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966784-530F-78EC-F0FA-800CA7EE4E40}"/>
              </a:ext>
            </a:extLst>
          </p:cNvPr>
          <p:cNvSpPr txBox="1"/>
          <p:nvPr/>
        </p:nvSpPr>
        <p:spPr>
          <a:xfrm>
            <a:off x="436605" y="416056"/>
            <a:ext cx="11376453"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What we can conclude from this study:</a:t>
            </a:r>
          </a:p>
        </p:txBody>
      </p:sp>
      <p:sp>
        <p:nvSpPr>
          <p:cNvPr id="2" name="TextBox 1">
            <a:extLst>
              <a:ext uri="{FF2B5EF4-FFF2-40B4-BE49-F238E27FC236}">
                <a16:creationId xmlns:a16="http://schemas.microsoft.com/office/drawing/2014/main" id="{35E8620D-FF1E-AC5E-E219-982A1CC24BD4}"/>
              </a:ext>
            </a:extLst>
          </p:cNvPr>
          <p:cNvSpPr txBox="1"/>
          <p:nvPr/>
        </p:nvSpPr>
        <p:spPr>
          <a:xfrm>
            <a:off x="609277" y="1764605"/>
            <a:ext cx="10748534"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Air quality in Bogota is bad, according to WHO criteria</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On a daily basis, it is not safe for bikers to go around most of the cycling-paths in Bogota especially in the south-west region</a:t>
            </a:r>
          </a:p>
          <a:p>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There are three different contributions that add to the severity of the air pollution; local, regional, meteorological</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There is a peak of pollutants in morning time [8am – 12pm]</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There is a peak of pollutants in the beginning of the year from December to March</a:t>
            </a:r>
          </a:p>
          <a:p>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527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3">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966784-530F-78EC-F0FA-800CA7EE4E40}"/>
              </a:ext>
            </a:extLst>
          </p:cNvPr>
          <p:cNvSpPr txBox="1"/>
          <p:nvPr/>
        </p:nvSpPr>
        <p:spPr>
          <a:xfrm>
            <a:off x="436605" y="231390"/>
            <a:ext cx="11376453" cy="830997"/>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To further develop this study, we can do time analysis, look at different pollutants, and combine the findings in an index</a:t>
            </a:r>
          </a:p>
        </p:txBody>
      </p:sp>
      <p:sp>
        <p:nvSpPr>
          <p:cNvPr id="2" name="TextBox 1">
            <a:extLst>
              <a:ext uri="{FF2B5EF4-FFF2-40B4-BE49-F238E27FC236}">
                <a16:creationId xmlns:a16="http://schemas.microsoft.com/office/drawing/2014/main" id="{35E8620D-FF1E-AC5E-E219-982A1CC24BD4}"/>
              </a:ext>
            </a:extLst>
          </p:cNvPr>
          <p:cNvSpPr txBox="1"/>
          <p:nvPr/>
        </p:nvSpPr>
        <p:spPr>
          <a:xfrm>
            <a:off x="609277" y="1764605"/>
            <a:ext cx="10748534" cy="3046988"/>
          </a:xfrm>
          <a:prstGeom prst="rect">
            <a:avLst/>
          </a:prstGeom>
          <a:noFill/>
        </p:spPr>
        <p:txBody>
          <a:bodyPr wrap="square" rtlCol="0">
            <a:spAutoFit/>
          </a:bodyPr>
          <a:lstStyle/>
          <a:p>
            <a:pPr marL="285750" indent="-285750">
              <a:buFont typeface="Arial" panose="020B0604020202020204" pitchFamily="34" charset="0"/>
              <a:buChar char="•"/>
            </a:pPr>
            <a:endParaRPr lang="en-US" sz="16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a:solidFill>
                  <a:sysClr val="windowText" lastClr="000000"/>
                </a:solidFill>
                <a:latin typeface="Arial" panose="020B0604020202020204" pitchFamily="34" charset="0"/>
                <a:cs typeface="Arial" panose="020B0604020202020204" pitchFamily="34" charset="0"/>
              </a:rPr>
              <a:t>We could further the analysis to include other pollutants</a:t>
            </a:r>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Analyze and quantify the extent of the different contributions</a:t>
            </a:r>
            <a:endParaRPr lang="en-US" sz="16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a:solidFill>
                  <a:sysClr val="windowText" lastClr="000000"/>
                </a:solidFill>
                <a:latin typeface="Arial" panose="020B0604020202020204" pitchFamily="34" charset="0"/>
                <a:cs typeface="Arial" panose="020B0604020202020204" pitchFamily="34" charset="0"/>
              </a:rPr>
              <a:t>Develop a hazard index for bicycles with different pollutants</a:t>
            </a:r>
          </a:p>
          <a:p>
            <a:pPr marL="742950" lvl="1" indent="-285750">
              <a:buFont typeface="Arial" panose="020B0604020202020204" pitchFamily="34" charset="0"/>
              <a:buChar char="•"/>
            </a:pPr>
            <a:r>
              <a:rPr lang="en-US" sz="1600">
                <a:solidFill>
                  <a:sysClr val="windowText" lastClr="000000"/>
                </a:solidFill>
                <a:latin typeface="Arial" panose="020B0604020202020204" pitchFamily="34" charset="0"/>
                <a:cs typeface="Arial" panose="020B0604020202020204" pitchFamily="34" charset="0"/>
              </a:rPr>
              <a:t>Through combining the hazard extent of the most dangerous pollutants and give it a weight supported by other research and combining the data to show hazard index on a map</a:t>
            </a:r>
          </a:p>
          <a:p>
            <a:endParaRPr lang="en-US" sz="16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a:solidFill>
                  <a:sysClr val="windowText" lastClr="000000"/>
                </a:solidFill>
                <a:latin typeface="Arial" panose="020B0604020202020204" pitchFamily="34" charset="0"/>
                <a:cs typeface="Arial" panose="020B0604020202020204" pitchFamily="34" charset="0"/>
              </a:rPr>
              <a:t>Attempt to quantify the hazard extent</a:t>
            </a:r>
          </a:p>
          <a:p>
            <a:pPr marL="285750" indent="-285750">
              <a:buFont typeface="Arial" panose="020B0604020202020204" pitchFamily="34" charset="0"/>
              <a:buChar char="•"/>
            </a:pPr>
            <a:endParaRPr lang="en-US" sz="16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8333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2">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966784-530F-78EC-F0FA-800CA7EE4E40}"/>
              </a:ext>
            </a:extLst>
          </p:cNvPr>
          <p:cNvSpPr txBox="1"/>
          <p:nvPr/>
        </p:nvSpPr>
        <p:spPr>
          <a:xfrm>
            <a:off x="436605" y="416056"/>
            <a:ext cx="11376453" cy="461665"/>
          </a:xfrm>
          <a:prstGeom prst="rect">
            <a:avLst/>
          </a:prstGeom>
          <a:noFill/>
        </p:spPr>
        <p:txBody>
          <a:bodyPr wrap="square" rtlCol="0">
            <a:spAutoFit/>
          </a:bodyPr>
          <a:lstStyle/>
          <a:p>
            <a:pPr algn="ctr"/>
            <a:r>
              <a:rPr lang="en-US" sz="2400">
                <a:solidFill>
                  <a:schemeClr val="bg1"/>
                </a:solidFill>
                <a:latin typeface="Arial" panose="020B0604020202020204" pitchFamily="34" charset="0"/>
                <a:cs typeface="Arial" panose="020B0604020202020204" pitchFamily="34" charset="0"/>
              </a:rPr>
              <a:t>Works cited</a:t>
            </a:r>
          </a:p>
        </p:txBody>
      </p:sp>
      <p:sp>
        <p:nvSpPr>
          <p:cNvPr id="2" name="TextBox 1">
            <a:extLst>
              <a:ext uri="{FF2B5EF4-FFF2-40B4-BE49-F238E27FC236}">
                <a16:creationId xmlns:a16="http://schemas.microsoft.com/office/drawing/2014/main" id="{16081CD3-7DBF-7F43-02A4-DB25E5C76F1A}"/>
              </a:ext>
            </a:extLst>
          </p:cNvPr>
          <p:cNvSpPr txBox="1"/>
          <p:nvPr/>
        </p:nvSpPr>
        <p:spPr>
          <a:xfrm>
            <a:off x="708454" y="1573656"/>
            <a:ext cx="10775092" cy="4247317"/>
          </a:xfrm>
          <a:prstGeom prst="rect">
            <a:avLst/>
          </a:prstGeom>
          <a:noFill/>
        </p:spPr>
        <p:txBody>
          <a:bodyPr wrap="square" rtlCol="0">
            <a:spAutoFit/>
          </a:bodyPr>
          <a:lstStyle/>
          <a:p>
            <a:r>
              <a:rPr lang="en-US" i="1" dirty="0">
                <a:effectLst/>
              </a:rPr>
              <a:t>World Health Organization (WHO) Air Quality Guidelines (</a:t>
            </a:r>
            <a:r>
              <a:rPr lang="en-US" i="1" dirty="0" err="1">
                <a:effectLst/>
              </a:rPr>
              <a:t>Aqgs</a:t>
            </a:r>
            <a:r>
              <a:rPr lang="en-US" i="1" dirty="0">
                <a:effectLst/>
              </a:rPr>
              <a:t>) And ...</a:t>
            </a:r>
            <a:r>
              <a:rPr lang="en-US" dirty="0">
                <a:effectLst/>
              </a:rPr>
              <a:t>, </a:t>
            </a:r>
            <a:r>
              <a:rPr lang="en-US" dirty="0">
                <a:effectLst/>
                <a:hlinkClick r:id="rId3"/>
              </a:rPr>
              <a:t>www.eea.europa.eu/publications/status-</a:t>
            </a:r>
            <a:r>
              <a:rPr lang="en-US" dirty="0">
                <a:effectLst/>
              </a:rPr>
              <a:t>	of-air-quality-in-Europe-2022/europes-air-quality-status-2022/world-health-organization-who-air.		Accessed 5 Dec. 2023. </a:t>
            </a:r>
          </a:p>
          <a:p>
            <a:endParaRPr lang="en-US" dirty="0"/>
          </a:p>
          <a:p>
            <a:r>
              <a:rPr lang="fr-FR" dirty="0">
                <a:effectLst/>
              </a:rPr>
              <a:t>Franco, Juan F., et al. “Air Pollution </a:t>
            </a:r>
            <a:r>
              <a:rPr lang="fr-FR" dirty="0" err="1">
                <a:effectLst/>
              </a:rPr>
              <a:t>alongside</a:t>
            </a:r>
            <a:r>
              <a:rPr lang="fr-FR" dirty="0">
                <a:effectLst/>
              </a:rPr>
              <a:t> Bike-</a:t>
            </a:r>
            <a:r>
              <a:rPr lang="fr-FR" dirty="0" err="1">
                <a:effectLst/>
              </a:rPr>
              <a:t>Paths</a:t>
            </a:r>
            <a:r>
              <a:rPr lang="fr-FR" dirty="0">
                <a:effectLst/>
              </a:rPr>
              <a:t> in Bogotá-Colombia.” </a:t>
            </a:r>
            <a:r>
              <a:rPr lang="fr-FR" i="1" dirty="0" err="1">
                <a:effectLst/>
              </a:rPr>
              <a:t>Frontiers</a:t>
            </a:r>
            <a:r>
              <a:rPr lang="fr-FR" dirty="0">
                <a:effectLst/>
              </a:rPr>
              <a:t>, </a:t>
            </a:r>
            <a:r>
              <a:rPr lang="fr-FR" dirty="0" err="1">
                <a:effectLst/>
              </a:rPr>
              <a:t>Frontiers</a:t>
            </a:r>
            <a:r>
              <a:rPr lang="fr-FR" dirty="0">
                <a:effectLst/>
              </a:rPr>
              <a:t>, 9 Nov. 2016,	www.frontiersin.org/articles/10.3389/fenvs.2016.00077/full. </a:t>
            </a:r>
          </a:p>
          <a:p>
            <a:endParaRPr lang="en-US" dirty="0"/>
          </a:p>
          <a:p>
            <a:r>
              <a:rPr lang="es-ES" dirty="0"/>
              <a:t>Ríos</a:t>
            </a:r>
            <a:r>
              <a:rPr lang="es-ES" dirty="0">
                <a:effectLst/>
              </a:rPr>
              <a:t> Flores, et al. “Ciclo-Inclusión En América Latina y El Caribe: Guía Para Impulsar El Uso de La Bicicleta.” </a:t>
            </a:r>
            <a:r>
              <a:rPr lang="es-ES" i="1" dirty="0">
                <a:effectLst/>
              </a:rPr>
              <a:t>IDB</a:t>
            </a:r>
            <a:r>
              <a:rPr lang="es-ES" dirty="0">
                <a:effectLst/>
              </a:rPr>
              <a:t>,	Inter-American </a:t>
            </a:r>
            <a:r>
              <a:rPr lang="es-ES" dirty="0" err="1">
                <a:effectLst/>
              </a:rPr>
              <a:t>Development</a:t>
            </a:r>
            <a:r>
              <a:rPr lang="es-ES" dirty="0">
                <a:effectLst/>
              </a:rPr>
              <a:t> Bank, 19 Feb. 2015, publications.iadb.org/es/ciclo-</a:t>
            </a:r>
            <a:r>
              <a:rPr lang="es-ES" dirty="0" err="1">
                <a:effectLst/>
              </a:rPr>
              <a:t>inclusion</a:t>
            </a:r>
            <a:r>
              <a:rPr lang="es-ES" dirty="0">
                <a:effectLst/>
              </a:rPr>
              <a:t>-en-</a:t>
            </a:r>
            <a:r>
              <a:rPr lang="es-ES" dirty="0" err="1">
                <a:effectLst/>
              </a:rPr>
              <a:t>america</a:t>
            </a:r>
            <a:r>
              <a:rPr lang="es-ES" dirty="0">
                <a:effectLst/>
              </a:rPr>
              <a:t>	-latina-y-el-caribe-guia-para-impulsar-el-uso-de-la-bicicleta. </a:t>
            </a:r>
          </a:p>
          <a:p>
            <a:endParaRPr lang="en-US" dirty="0"/>
          </a:p>
          <a:p>
            <a:r>
              <a:rPr lang="en-US" dirty="0">
                <a:effectLst/>
              </a:rPr>
              <a:t>“California Air Resources Board.” </a:t>
            </a:r>
            <a:r>
              <a:rPr lang="en-US" i="1" dirty="0">
                <a:effectLst/>
              </a:rPr>
              <a:t>Inhalable Particulate Matter and Health (PM2.5 and PM10) | California Air		Resources Board</a:t>
            </a:r>
            <a:r>
              <a:rPr lang="en-US" dirty="0">
                <a:effectLst/>
              </a:rPr>
              <a:t>, ww2.arb.ca.gov/resources/inhalable-particulate-matter-and-	health#:~:text=For%20PM2.5%2C%20short%2D,symptoms%2C%20and%20restricted%20activity%20da	</a:t>
            </a:r>
            <a:r>
              <a:rPr lang="en-US" dirty="0" err="1">
                <a:effectLst/>
              </a:rPr>
              <a:t>ys</a:t>
            </a:r>
            <a:r>
              <a:rPr lang="en-US" dirty="0">
                <a:effectLst/>
              </a:rPr>
              <a:t>. Accessed 5 Dec. 2023. </a:t>
            </a:r>
          </a:p>
        </p:txBody>
      </p:sp>
    </p:spTree>
    <p:extLst>
      <p:ext uri="{BB962C8B-B14F-4D97-AF65-F5344CB8AC3E}">
        <p14:creationId xmlns:p14="http://schemas.microsoft.com/office/powerpoint/2010/main" val="3751954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iempo en Bogotá para mañana, miércoles 6 de diciembre 2023 - La Tercera">
            <a:extLst>
              <a:ext uri="{FF2B5EF4-FFF2-40B4-BE49-F238E27FC236}">
                <a16:creationId xmlns:a16="http://schemas.microsoft.com/office/drawing/2014/main" id="{AF0108C0-7F71-6841-BA3C-F0E663445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8" y="-1139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996275" y="744909"/>
            <a:ext cx="10190071" cy="3145855"/>
          </a:xfrm>
        </p:spPr>
        <p:txBody>
          <a:bodyPr anchor="b">
            <a:normAutofit/>
          </a:bodyPr>
          <a:lstStyle/>
          <a:p>
            <a:r>
              <a:rPr lang="en-US" sz="5400" b="1" dirty="0">
                <a:solidFill>
                  <a:srgbClr val="FFFFFF"/>
                </a:solidFill>
              </a:rPr>
              <a:t>Any Questions?</a:t>
            </a:r>
          </a:p>
        </p:txBody>
      </p:sp>
      <p:sp>
        <p:nvSpPr>
          <p:cNvPr id="3" name="Subtitle 2"/>
          <p:cNvSpPr>
            <a:spLocks noGrp="1"/>
          </p:cNvSpPr>
          <p:nvPr>
            <p:ph type="subTitle" idx="1"/>
          </p:nvPr>
        </p:nvSpPr>
        <p:spPr>
          <a:xfrm>
            <a:off x="1218708" y="4069780"/>
            <a:ext cx="9781327" cy="2056617"/>
          </a:xfrm>
        </p:spPr>
        <p:txBody>
          <a:bodyPr anchor="t">
            <a:normAutofit fontScale="92500"/>
          </a:bodyPr>
          <a:lstStyle/>
          <a:p>
            <a:endParaRPr lang="en-US" sz="2200" b="1" dirty="0">
              <a:solidFill>
                <a:srgbClr val="FFFFFF"/>
              </a:solidFill>
            </a:endParaRPr>
          </a:p>
          <a:p>
            <a:endParaRPr lang="en-US" sz="2200" b="1" dirty="0">
              <a:solidFill>
                <a:srgbClr val="FFFFFF"/>
              </a:solidFill>
            </a:endParaRPr>
          </a:p>
          <a:p>
            <a:endParaRPr lang="en-US" sz="2200" b="1" dirty="0">
              <a:solidFill>
                <a:srgbClr val="FFFFFF"/>
              </a:solidFill>
            </a:endParaRPr>
          </a:p>
          <a:p>
            <a:pPr algn="l"/>
            <a:r>
              <a:rPr lang="en-US" sz="2200" b="1" dirty="0">
                <a:solidFill>
                  <a:srgbClr val="FFFFFF"/>
                </a:solidFill>
              </a:rPr>
              <a:t>Abdullah </a:t>
            </a:r>
            <a:r>
              <a:rPr lang="en-US" sz="2200" b="1" dirty="0" err="1">
                <a:solidFill>
                  <a:srgbClr val="FFFFFF"/>
                </a:solidFill>
              </a:rPr>
              <a:t>Alyamani</a:t>
            </a:r>
            <a:r>
              <a:rPr lang="en-US" sz="2200" b="1" dirty="0">
                <a:solidFill>
                  <a:srgbClr val="FFFFFF"/>
                </a:solidFill>
              </a:rPr>
              <a:t>, Gabriel Perez                                                    7/12/2023</a:t>
            </a:r>
          </a:p>
        </p:txBody>
      </p:sp>
      <p:grpSp>
        <p:nvGrpSpPr>
          <p:cNvPr id="23"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32" name="Group 31">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33" name="Straight Connector 32">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9" name="Freeform: Shape 3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8" name="Freeform: Shape 3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23280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oke coming out of a factory&#10;&#10;Description automatically generated">
            <a:extLst>
              <a:ext uri="{FF2B5EF4-FFF2-40B4-BE49-F238E27FC236}">
                <a16:creationId xmlns:a16="http://schemas.microsoft.com/office/drawing/2014/main" id="{7ED69DD5-4F9C-3D16-E00C-C12F199463B2}"/>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r="5" b="1"/>
          <a:stretch/>
        </p:blipFill>
        <p:spPr>
          <a:xfrm>
            <a:off x="20" y="10"/>
            <a:ext cx="12188932" cy="6856614"/>
          </a:xfrm>
          <a:prstGeom prst="rect">
            <a:avLst/>
          </a:prstGeom>
        </p:spPr>
      </p:pic>
      <p:pic>
        <p:nvPicPr>
          <p:cNvPr id="3074" name="Picture 2" descr="Tiempo en Bogotá para mañana, miércoles 6 de diciembre 2023 - La Tercera">
            <a:extLst>
              <a:ext uri="{FF2B5EF4-FFF2-40B4-BE49-F238E27FC236}">
                <a16:creationId xmlns:a16="http://schemas.microsoft.com/office/drawing/2014/main" id="{0E4BDD8C-F970-9E27-425F-21B868B91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1" y="-16002"/>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996275" y="744909"/>
            <a:ext cx="10190071" cy="3145855"/>
          </a:xfrm>
        </p:spPr>
        <p:txBody>
          <a:bodyPr anchor="b">
            <a:normAutofit/>
          </a:bodyPr>
          <a:lstStyle/>
          <a:p>
            <a:r>
              <a:rPr lang="en-US" sz="5400" b="1" dirty="0">
                <a:solidFill>
                  <a:srgbClr val="FFFFFF"/>
                </a:solidFill>
              </a:rPr>
              <a:t>Thank you</a:t>
            </a:r>
          </a:p>
        </p:txBody>
      </p:sp>
      <p:sp>
        <p:nvSpPr>
          <p:cNvPr id="3" name="Subtitle 2"/>
          <p:cNvSpPr>
            <a:spLocks noGrp="1"/>
          </p:cNvSpPr>
          <p:nvPr>
            <p:ph type="subTitle" idx="1"/>
          </p:nvPr>
        </p:nvSpPr>
        <p:spPr>
          <a:xfrm>
            <a:off x="1218708" y="4069780"/>
            <a:ext cx="9781327" cy="2056617"/>
          </a:xfrm>
        </p:spPr>
        <p:txBody>
          <a:bodyPr anchor="t">
            <a:normAutofit fontScale="92500"/>
          </a:bodyPr>
          <a:lstStyle/>
          <a:p>
            <a:endParaRPr lang="en-US" sz="2200" b="1" dirty="0">
              <a:solidFill>
                <a:srgbClr val="FFFFFF"/>
              </a:solidFill>
            </a:endParaRPr>
          </a:p>
          <a:p>
            <a:endParaRPr lang="en-US" sz="2200" b="1" dirty="0">
              <a:solidFill>
                <a:srgbClr val="FFFFFF"/>
              </a:solidFill>
            </a:endParaRPr>
          </a:p>
          <a:p>
            <a:endParaRPr lang="en-US" sz="2200" b="1" dirty="0">
              <a:solidFill>
                <a:srgbClr val="FFFFFF"/>
              </a:solidFill>
            </a:endParaRPr>
          </a:p>
          <a:p>
            <a:pPr algn="l"/>
            <a:r>
              <a:rPr lang="en-US" sz="2200" b="1" dirty="0">
                <a:solidFill>
                  <a:srgbClr val="FFFFFF"/>
                </a:solidFill>
              </a:rPr>
              <a:t>Abdullah </a:t>
            </a:r>
            <a:r>
              <a:rPr lang="en-US" sz="2200" b="1" dirty="0" err="1">
                <a:solidFill>
                  <a:srgbClr val="FFFFFF"/>
                </a:solidFill>
              </a:rPr>
              <a:t>Alyamani</a:t>
            </a:r>
            <a:r>
              <a:rPr lang="en-US" sz="2200" b="1" dirty="0">
                <a:solidFill>
                  <a:srgbClr val="FFFFFF"/>
                </a:solidFill>
              </a:rPr>
              <a:t>, Gabriel Perez                                                    7/12/2023</a:t>
            </a:r>
          </a:p>
        </p:txBody>
      </p:sp>
      <p:grpSp>
        <p:nvGrpSpPr>
          <p:cNvPr id="23"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32" name="Group 31">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33" name="Straight Connector 32">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9" name="Freeform: Shape 3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8" name="Freeform: Shape 3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906258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A966784-530F-78EC-F0FA-800CA7EE4E40}"/>
              </a:ext>
            </a:extLst>
          </p:cNvPr>
          <p:cNvSpPr txBox="1"/>
          <p:nvPr/>
        </p:nvSpPr>
        <p:spPr>
          <a:xfrm>
            <a:off x="436605" y="416056"/>
            <a:ext cx="11376453"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Motivation</a:t>
            </a:r>
          </a:p>
        </p:txBody>
      </p:sp>
      <p:pic>
        <p:nvPicPr>
          <p:cNvPr id="1026" name="Picture 2" descr="Upgrade of the Cycle Network in Bogotà Dramatically Increases Bike Trips -  C40 Cities">
            <a:extLst>
              <a:ext uri="{FF2B5EF4-FFF2-40B4-BE49-F238E27FC236}">
                <a16:creationId xmlns:a16="http://schemas.microsoft.com/office/drawing/2014/main" id="{670FC39D-1E62-689B-5096-63885C69779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3364" b="55895"/>
          <a:stretch/>
        </p:blipFill>
        <p:spPr bwMode="auto">
          <a:xfrm>
            <a:off x="-25658" y="-23407"/>
            <a:ext cx="12217658" cy="13914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F56A824E-AE0C-39B5-92F2-A9F282528822}"/>
              </a:ext>
            </a:extLst>
          </p:cNvPr>
          <p:cNvSpPr/>
          <p:nvPr/>
        </p:nvSpPr>
        <p:spPr>
          <a:xfrm>
            <a:off x="436605" y="2438400"/>
            <a:ext cx="3080952" cy="3965315"/>
          </a:xfrm>
          <a:prstGeom prst="round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2" name="Rectangle: Rounded Corners 11">
            <a:extLst>
              <a:ext uri="{FF2B5EF4-FFF2-40B4-BE49-F238E27FC236}">
                <a16:creationId xmlns:a16="http://schemas.microsoft.com/office/drawing/2014/main" id="{49DF4794-FD24-D689-E2A7-1A16D573DECD}"/>
              </a:ext>
            </a:extLst>
          </p:cNvPr>
          <p:cNvSpPr/>
          <p:nvPr/>
        </p:nvSpPr>
        <p:spPr>
          <a:xfrm>
            <a:off x="4555524" y="2438400"/>
            <a:ext cx="3080952" cy="3965315"/>
          </a:xfrm>
          <a:prstGeom prst="round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36076E9-1630-33AD-A869-CBDADED11CFF}"/>
              </a:ext>
            </a:extLst>
          </p:cNvPr>
          <p:cNvSpPr/>
          <p:nvPr/>
        </p:nvSpPr>
        <p:spPr>
          <a:xfrm>
            <a:off x="8732106" y="2438400"/>
            <a:ext cx="3080952" cy="3965315"/>
          </a:xfrm>
          <a:prstGeom prst="round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EBC0DE1-02B1-F5E9-79C1-E343ECCB96C9}"/>
              </a:ext>
            </a:extLst>
          </p:cNvPr>
          <p:cNvSpPr txBox="1"/>
          <p:nvPr/>
        </p:nvSpPr>
        <p:spPr>
          <a:xfrm>
            <a:off x="626076" y="1647565"/>
            <a:ext cx="2677297" cy="58477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The cycling scene is very popular in Bogota</a:t>
            </a:r>
          </a:p>
        </p:txBody>
      </p:sp>
      <p:sp>
        <p:nvSpPr>
          <p:cNvPr id="15" name="TextBox 14">
            <a:extLst>
              <a:ext uri="{FF2B5EF4-FFF2-40B4-BE49-F238E27FC236}">
                <a16:creationId xmlns:a16="http://schemas.microsoft.com/office/drawing/2014/main" id="{9C7F6A59-B7FB-55FD-57F0-13C9E05E4169}"/>
              </a:ext>
            </a:extLst>
          </p:cNvPr>
          <p:cNvSpPr txBox="1"/>
          <p:nvPr/>
        </p:nvSpPr>
        <p:spPr>
          <a:xfrm>
            <a:off x="4726460" y="1647565"/>
            <a:ext cx="2739080" cy="58477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Bogota is known for its atmospheric pollution</a:t>
            </a:r>
          </a:p>
        </p:txBody>
      </p:sp>
      <p:sp>
        <p:nvSpPr>
          <p:cNvPr id="16" name="TextBox 15">
            <a:extLst>
              <a:ext uri="{FF2B5EF4-FFF2-40B4-BE49-F238E27FC236}">
                <a16:creationId xmlns:a16="http://schemas.microsoft.com/office/drawing/2014/main" id="{7C98A497-C701-74AF-F38B-8874D59FCA19}"/>
              </a:ext>
            </a:extLst>
          </p:cNvPr>
          <p:cNvSpPr txBox="1"/>
          <p:nvPr/>
        </p:nvSpPr>
        <p:spPr>
          <a:xfrm>
            <a:off x="595184" y="2497517"/>
            <a:ext cx="2739080" cy="4113947"/>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ysClr val="windowText" lastClr="000000"/>
                </a:solidFill>
                <a:latin typeface="Arial" panose="020B0604020202020204" pitchFamily="34" charset="0"/>
                <a:cs typeface="Arial" panose="020B0604020202020204" pitchFamily="34" charset="0"/>
              </a:rPr>
              <a:t>Bogota has a large bike-dedicated infrastructure</a:t>
            </a:r>
          </a:p>
          <a:p>
            <a:pPr marL="285750" indent="-285750">
              <a:buFont typeface="Arial" panose="020B0604020202020204" pitchFamily="34" charset="0"/>
              <a:buChar char="•"/>
            </a:pPr>
            <a:endParaRPr lang="en-US" sz="14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a:solidFill>
                  <a:sysClr val="windowText" lastClr="000000"/>
                </a:solidFill>
                <a:latin typeface="Arial" panose="020B0604020202020204" pitchFamily="34" charset="0"/>
                <a:cs typeface="Arial" panose="020B0604020202020204" pitchFamily="34" charset="0"/>
              </a:rPr>
              <a:t>The </a:t>
            </a:r>
            <a:r>
              <a:rPr lang="en-US" sz="1400" dirty="0">
                <a:solidFill>
                  <a:sysClr val="windowText" lastClr="000000"/>
                </a:solidFill>
                <a:latin typeface="Arial" panose="020B0604020202020204" pitchFamily="34" charset="0"/>
                <a:cs typeface="Arial" panose="020B0604020202020204" pitchFamily="34" charset="0"/>
              </a:rPr>
              <a:t>mobility dynamic </a:t>
            </a:r>
            <a:r>
              <a:rPr lang="en-US" sz="1400">
                <a:solidFill>
                  <a:sysClr val="windowText" lastClr="000000"/>
                </a:solidFill>
                <a:latin typeface="Arial" panose="020B0604020202020204" pitchFamily="34" charset="0"/>
                <a:cs typeface="Arial" panose="020B0604020202020204" pitchFamily="34" charset="0"/>
              </a:rPr>
              <a:t>of the </a:t>
            </a:r>
            <a:r>
              <a:rPr lang="en-US" sz="1400" dirty="0">
                <a:solidFill>
                  <a:sysClr val="windowText" lastClr="000000"/>
                </a:solidFill>
                <a:latin typeface="Arial" panose="020B0604020202020204" pitchFamily="34" charset="0"/>
                <a:cs typeface="Arial" panose="020B0604020202020204" pitchFamily="34" charset="0"/>
              </a:rPr>
              <a:t>city </a:t>
            </a:r>
            <a:r>
              <a:rPr lang="en-US" sz="1400">
                <a:solidFill>
                  <a:sysClr val="windowText" lastClr="000000"/>
                </a:solidFill>
                <a:latin typeface="Arial" panose="020B0604020202020204" pitchFamily="34" charset="0"/>
                <a:cs typeface="Arial" panose="020B0604020202020204" pitchFamily="34" charset="0"/>
              </a:rPr>
              <a:t>forces </a:t>
            </a:r>
            <a:r>
              <a:rPr lang="en-US" sz="1400" dirty="0">
                <a:solidFill>
                  <a:sysClr val="windowText" lastClr="000000"/>
                </a:solidFill>
                <a:latin typeface="Arial" panose="020B0604020202020204" pitchFamily="34" charset="0"/>
                <a:cs typeface="Arial" panose="020B0604020202020204" pitchFamily="34" charset="0"/>
              </a:rPr>
              <a:t>people </a:t>
            </a:r>
            <a:r>
              <a:rPr lang="en-US" sz="1400">
                <a:solidFill>
                  <a:sysClr val="windowText" lastClr="000000"/>
                </a:solidFill>
                <a:latin typeface="Arial" panose="020B0604020202020204" pitchFamily="34" charset="0"/>
                <a:cs typeface="Arial" panose="020B0604020202020204" pitchFamily="34" charset="0"/>
              </a:rPr>
              <a:t>to use the bicycle</a:t>
            </a:r>
          </a:p>
          <a:p>
            <a:endParaRPr lang="en-US" sz="14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a:solidFill>
                  <a:sysClr val="windowText" lastClr="000000"/>
                </a:solidFill>
                <a:latin typeface="Arial" panose="020B0604020202020204" pitchFamily="34" charset="0"/>
                <a:cs typeface="Arial" panose="020B0604020202020204" pitchFamily="34" charset="0"/>
              </a:rPr>
              <a:t>The city has more than 450 km of bike-paths</a:t>
            </a:r>
            <a:r>
              <a:rPr lang="en-US" sz="1400" baseline="30000">
                <a:solidFill>
                  <a:sysClr val="windowText" lastClr="000000"/>
                </a:solidFill>
                <a:latin typeface="Arial" panose="020B0604020202020204" pitchFamily="34" charset="0"/>
                <a:cs typeface="Arial" panose="020B0604020202020204" pitchFamily="34" charset="0"/>
              </a:rPr>
              <a:t>1</a:t>
            </a:r>
            <a:endParaRPr lang="en-US" sz="14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a:solidFill>
                  <a:sysClr val="windowText" lastClr="000000"/>
                </a:solidFill>
                <a:latin typeface="Arial" panose="020B0604020202020204" pitchFamily="34" charset="0"/>
                <a:cs typeface="Arial" panose="020B0604020202020204" pitchFamily="34" charset="0"/>
              </a:rPr>
              <a:t>There are near 600 thousand trips made by bicycles daily, 6% of the total daily trips</a:t>
            </a:r>
            <a:r>
              <a:rPr lang="en-US" sz="1400" baseline="30000">
                <a:solidFill>
                  <a:sysClr val="windowText" lastClr="000000"/>
                </a:solidFill>
                <a:latin typeface="Arial" panose="020B0604020202020204" pitchFamily="34" charset="0"/>
                <a:cs typeface="Arial" panose="020B0604020202020204" pitchFamily="34" charset="0"/>
              </a:rPr>
              <a:t>1</a:t>
            </a:r>
            <a:endParaRPr lang="en-US" sz="1400" baseline="300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baseline="300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1M people out of 10M uses bicycles daily as a mean of transport</a:t>
            </a:r>
          </a:p>
          <a:p>
            <a:pPr marL="285750" indent="-285750">
              <a:buFont typeface="Arial" panose="020B0604020202020204" pitchFamily="34" charset="0"/>
              <a:buChar char="•"/>
            </a:pPr>
            <a:endParaRPr lang="en-US" sz="1400">
              <a:solidFill>
                <a:sysClr val="windowText" lastClr="00000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2224ECE-7D18-596F-BC38-F2298C977731}"/>
              </a:ext>
            </a:extLst>
          </p:cNvPr>
          <p:cNvSpPr txBox="1"/>
          <p:nvPr/>
        </p:nvSpPr>
        <p:spPr>
          <a:xfrm>
            <a:off x="4726460" y="2497517"/>
            <a:ext cx="2739080"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Recently, Bogota experienced high population growth accompanied with an increase in number of vehicles leading to high dangerous emissions</a:t>
            </a:r>
          </a:p>
          <a:p>
            <a:pPr marL="285750" indent="-285750">
              <a:buFont typeface="Arial" panose="020B0604020202020204" pitchFamily="34" charset="0"/>
              <a:buChar char="•"/>
            </a:pPr>
            <a:endParaRPr lang="en-US" sz="14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Also, the growing industrial scene did make the problem of air pollution worse</a:t>
            </a:r>
          </a:p>
          <a:p>
            <a:pPr marL="285750" indent="-285750">
              <a:buFont typeface="Arial" panose="020B0604020202020204" pitchFamily="34" charset="0"/>
              <a:buChar char="•"/>
            </a:pPr>
            <a:endParaRPr lang="en-US" sz="14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The existence of unregulated small factories is a big contribution to the pollution in the south</a:t>
            </a:r>
          </a:p>
        </p:txBody>
      </p:sp>
      <p:sp>
        <p:nvSpPr>
          <p:cNvPr id="18" name="TextBox 17">
            <a:extLst>
              <a:ext uri="{FF2B5EF4-FFF2-40B4-BE49-F238E27FC236}">
                <a16:creationId xmlns:a16="http://schemas.microsoft.com/office/drawing/2014/main" id="{F7157838-DFFA-B811-A828-2F006EFBC1BE}"/>
              </a:ext>
            </a:extLst>
          </p:cNvPr>
          <p:cNvSpPr txBox="1"/>
          <p:nvPr/>
        </p:nvSpPr>
        <p:spPr>
          <a:xfrm>
            <a:off x="8903042" y="1647565"/>
            <a:ext cx="2984158" cy="584775"/>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Cyclers are one of the groups affected by air pollution</a:t>
            </a:r>
          </a:p>
        </p:txBody>
      </p:sp>
      <p:sp>
        <p:nvSpPr>
          <p:cNvPr id="19" name="TextBox 18">
            <a:extLst>
              <a:ext uri="{FF2B5EF4-FFF2-40B4-BE49-F238E27FC236}">
                <a16:creationId xmlns:a16="http://schemas.microsoft.com/office/drawing/2014/main" id="{8E3331B8-19F3-DB2D-540E-602CD0C5291E}"/>
              </a:ext>
            </a:extLst>
          </p:cNvPr>
          <p:cNvSpPr txBox="1"/>
          <p:nvPr/>
        </p:nvSpPr>
        <p:spPr>
          <a:xfrm>
            <a:off x="8903042" y="2497517"/>
            <a:ext cx="2739080" cy="4185761"/>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ysClr val="windowText" lastClr="000000"/>
                </a:solidFill>
                <a:latin typeface="Arial" panose="020B0604020202020204" pitchFamily="34" charset="0"/>
                <a:cs typeface="Arial" panose="020B0604020202020204" pitchFamily="34" charset="0"/>
              </a:rPr>
              <a:t>Cycling is a physical activity that requires the individual to breathe hard, forcing the inhalation of pollutants</a:t>
            </a:r>
          </a:p>
          <a:p>
            <a:pPr marL="285750" indent="-285750">
              <a:buFont typeface="Arial" panose="020B0604020202020204" pitchFamily="34" charset="0"/>
              <a:buChar char="•"/>
            </a:pPr>
            <a:endParaRPr lang="en-US" sz="14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a:solidFill>
                  <a:sysClr val="windowText" lastClr="000000"/>
                </a:solidFill>
                <a:latin typeface="Arial" panose="020B0604020202020204" pitchFamily="34" charset="0"/>
                <a:cs typeface="Arial" panose="020B0604020202020204" pitchFamily="34" charset="0"/>
              </a:rPr>
              <a:t>Cycling is also </a:t>
            </a:r>
            <a:r>
              <a:rPr lang="en-US" sz="1400" dirty="0">
                <a:solidFill>
                  <a:sysClr val="windowText" lastClr="000000"/>
                </a:solidFill>
                <a:latin typeface="Arial" panose="020B0604020202020204" pitchFamily="34" charset="0"/>
                <a:cs typeface="Arial" panose="020B0604020202020204" pitchFamily="34" charset="0"/>
              </a:rPr>
              <a:t>super </a:t>
            </a:r>
            <a:r>
              <a:rPr lang="en-US" sz="1400">
                <a:solidFill>
                  <a:sysClr val="windowText" lastClr="000000"/>
                </a:solidFill>
                <a:latin typeface="Arial" panose="020B0604020202020204" pitchFamily="34" charset="0"/>
                <a:cs typeface="Arial" panose="020B0604020202020204" pitchFamily="34" charset="0"/>
              </a:rPr>
              <a:t>encouraged as a form of sustainable transportation mode</a:t>
            </a:r>
            <a:r>
              <a:rPr lang="en-US" sz="1400" dirty="0">
                <a:solidFill>
                  <a:sysClr val="windowText" lastClr="000000"/>
                </a:solidFill>
                <a:latin typeface="Arial" panose="020B0604020202020204" pitchFamily="34" charset="0"/>
                <a:cs typeface="Arial" panose="020B0604020202020204" pitchFamily="34" charset="0"/>
              </a:rPr>
              <a:t>, and to also decrease the number of cars in the road</a:t>
            </a:r>
            <a:endParaRPr lang="en-US" sz="14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a:solidFill>
                  <a:sysClr val="windowText" lastClr="000000"/>
                </a:solidFill>
                <a:latin typeface="Arial" panose="020B0604020202020204" pitchFamily="34" charset="0"/>
                <a:cs typeface="Arial" panose="020B0604020202020204" pitchFamily="34" charset="0"/>
              </a:rPr>
              <a:t>Bike-paths in Bogota are located alongside busy roads</a:t>
            </a:r>
            <a:r>
              <a:rPr lang="en-US" sz="1400" dirty="0">
                <a:solidFill>
                  <a:sysClr val="windowText" lastClr="000000"/>
                </a:solidFill>
                <a:latin typeface="Arial" panose="020B0604020202020204" pitchFamily="34" charset="0"/>
                <a:cs typeface="Arial" panose="020B0604020202020204" pitchFamily="34" charset="0"/>
              </a:rPr>
              <a:t>. Latest administrations have turned cars dedicated roads into cycling ones</a:t>
            </a:r>
            <a:endParaRPr lang="en-US" sz="14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a:solidFill>
                <a:sysClr val="windowText" lastClr="00000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09110B9E-8495-D9E3-1073-FE45F5A7AAAE}"/>
              </a:ext>
            </a:extLst>
          </p:cNvPr>
          <p:cNvSpPr txBox="1"/>
          <p:nvPr/>
        </p:nvSpPr>
        <p:spPr>
          <a:xfrm>
            <a:off x="436604" y="6403715"/>
            <a:ext cx="11376453" cy="415498"/>
          </a:xfrm>
          <a:prstGeom prst="rect">
            <a:avLst/>
          </a:prstGeom>
          <a:noFill/>
        </p:spPr>
        <p:txBody>
          <a:bodyPr wrap="square" rtlCol="0">
            <a:spAutoFit/>
          </a:bodyPr>
          <a:lstStyle/>
          <a:p>
            <a:r>
              <a:rPr lang="en-US" sz="1050">
                <a:latin typeface="Arial" panose="020B0604020202020204" pitchFamily="34" charset="0"/>
                <a:cs typeface="Arial" panose="020B0604020202020204" pitchFamily="34" charset="0"/>
              </a:rPr>
              <a:t>Sources:</a:t>
            </a:r>
          </a:p>
          <a:p>
            <a:r>
              <a:rPr lang="en-US" sz="1050">
                <a:latin typeface="Arial" panose="020B0604020202020204" pitchFamily="34" charset="0"/>
                <a:cs typeface="Arial" panose="020B0604020202020204" pitchFamily="34" charset="0"/>
              </a:rPr>
              <a:t>1. Ríos et al., 2015</a:t>
            </a:r>
            <a:endParaRPr lang="en-US" sz="1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8B3232F-15A2-F961-9ED8-7C2E702BD650}"/>
              </a:ext>
            </a:extLst>
          </p:cNvPr>
          <p:cNvSpPr txBox="1"/>
          <p:nvPr/>
        </p:nvSpPr>
        <p:spPr>
          <a:xfrm>
            <a:off x="595184" y="451721"/>
            <a:ext cx="6300216" cy="584775"/>
          </a:xfrm>
          <a:prstGeom prst="rect">
            <a:avLst/>
          </a:prstGeom>
          <a:noFill/>
        </p:spPr>
        <p:txBody>
          <a:bodyPr wrap="square">
            <a:spAutoFit/>
          </a:bodyPr>
          <a:lstStyle/>
          <a:p>
            <a:r>
              <a:rPr lang="en-US" sz="3200" b="1" dirty="0">
                <a:solidFill>
                  <a:schemeClr val="bg1"/>
                </a:solidFill>
                <a:latin typeface="Arial" panose="020B0604020202020204" pitchFamily="34" charset="0"/>
                <a:cs typeface="Arial" panose="020B0604020202020204" pitchFamily="34" charset="0"/>
              </a:rPr>
              <a:t>Motivation</a:t>
            </a:r>
            <a:endParaRPr lang="en-SA" sz="3200" b="1" dirty="0"/>
          </a:p>
        </p:txBody>
      </p:sp>
    </p:spTree>
    <p:extLst>
      <p:ext uri="{BB962C8B-B14F-4D97-AF65-F5344CB8AC3E}">
        <p14:creationId xmlns:p14="http://schemas.microsoft.com/office/powerpoint/2010/main" val="93444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3">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966784-530F-78EC-F0FA-800CA7EE4E40}"/>
              </a:ext>
            </a:extLst>
          </p:cNvPr>
          <p:cNvSpPr txBox="1"/>
          <p:nvPr/>
        </p:nvSpPr>
        <p:spPr>
          <a:xfrm>
            <a:off x="436605" y="416056"/>
            <a:ext cx="11376453"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To understand more about the problem, we resorted to </a:t>
            </a:r>
            <a:r>
              <a:rPr lang="en-US" sz="2400" dirty="0" err="1">
                <a:solidFill>
                  <a:schemeClr val="bg1"/>
                </a:solidFill>
                <a:latin typeface="Arial" panose="020B0604020202020204" pitchFamily="34" charset="0"/>
                <a:cs typeface="Arial" panose="020B0604020202020204" pitchFamily="34" charset="0"/>
              </a:rPr>
              <a:t>prelimenary</a:t>
            </a:r>
            <a:r>
              <a:rPr lang="en-US" sz="2400" dirty="0">
                <a:solidFill>
                  <a:schemeClr val="bg1"/>
                </a:solidFill>
                <a:latin typeface="Arial" panose="020B0604020202020204" pitchFamily="34" charset="0"/>
                <a:cs typeface="Arial" panose="020B0604020202020204" pitchFamily="34" charset="0"/>
              </a:rPr>
              <a:t> research </a:t>
            </a:r>
          </a:p>
        </p:txBody>
      </p:sp>
      <p:sp>
        <p:nvSpPr>
          <p:cNvPr id="10" name="Rectangle: Rounded Corners 9">
            <a:extLst>
              <a:ext uri="{FF2B5EF4-FFF2-40B4-BE49-F238E27FC236}">
                <a16:creationId xmlns:a16="http://schemas.microsoft.com/office/drawing/2014/main" id="{F56A824E-AE0C-39B5-92F2-A9F282528822}"/>
              </a:ext>
            </a:extLst>
          </p:cNvPr>
          <p:cNvSpPr/>
          <p:nvPr/>
        </p:nvSpPr>
        <p:spPr>
          <a:xfrm>
            <a:off x="436605" y="2119308"/>
            <a:ext cx="5115696" cy="3951977"/>
          </a:xfrm>
          <a:prstGeom prst="round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4" name="TextBox 13">
            <a:extLst>
              <a:ext uri="{FF2B5EF4-FFF2-40B4-BE49-F238E27FC236}">
                <a16:creationId xmlns:a16="http://schemas.microsoft.com/office/drawing/2014/main" id="{5EBC0DE1-02B1-F5E9-79C1-E343ECCB96C9}"/>
              </a:ext>
            </a:extLst>
          </p:cNvPr>
          <p:cNvSpPr txBox="1"/>
          <p:nvPr/>
        </p:nvSpPr>
        <p:spPr>
          <a:xfrm>
            <a:off x="626076" y="1729945"/>
            <a:ext cx="4662616"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Air pollution is mostly exceeding WHO guidelines</a:t>
            </a:r>
          </a:p>
        </p:txBody>
      </p:sp>
      <p:sp>
        <p:nvSpPr>
          <p:cNvPr id="16" name="TextBox 15">
            <a:extLst>
              <a:ext uri="{FF2B5EF4-FFF2-40B4-BE49-F238E27FC236}">
                <a16:creationId xmlns:a16="http://schemas.microsoft.com/office/drawing/2014/main" id="{7C98A497-C701-74AF-F38B-8874D59FCA19}"/>
              </a:ext>
            </a:extLst>
          </p:cNvPr>
          <p:cNvSpPr txBox="1"/>
          <p:nvPr/>
        </p:nvSpPr>
        <p:spPr>
          <a:xfrm>
            <a:off x="597244" y="2279250"/>
            <a:ext cx="4707923" cy="353943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Bogota is listed among the most polluted cities in Latin America</a:t>
            </a:r>
            <a:r>
              <a:rPr lang="en-US" sz="1400" baseline="30000" dirty="0">
                <a:solidFill>
                  <a:sysClr val="windowText" lastClr="000000"/>
                </a:solidFill>
                <a:latin typeface="Arial" panose="020B0604020202020204" pitchFamily="34" charset="0"/>
                <a:cs typeface="Arial" panose="020B0604020202020204" pitchFamily="34" charset="0"/>
              </a:rPr>
              <a:t>1</a:t>
            </a:r>
          </a:p>
          <a:p>
            <a:pPr marL="285750" indent="-285750">
              <a:buFont typeface="Arial" panose="020B0604020202020204" pitchFamily="34" charset="0"/>
              <a:buChar char="•"/>
            </a:pPr>
            <a:endParaRPr lang="en-US" sz="1400" baseline="300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Quick overview of the monitoring station shows many exceedances in 2023. Pollutants included: PM2.5, PM10</a:t>
            </a:r>
            <a:r>
              <a:rPr lang="en-US" sz="1400" baseline="30000" dirty="0">
                <a:solidFill>
                  <a:sysClr val="windowText" lastClr="000000"/>
                </a:solidFill>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endParaRPr lang="en-US" sz="1400" baseline="300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Inhaling PM2.5 can cause: premature mortality, heart and lung problems, asthma attacks</a:t>
            </a:r>
            <a:r>
              <a:rPr lang="en-US" sz="1400" baseline="30000" dirty="0">
                <a:solidFill>
                  <a:sysClr val="windowText" lastClr="000000"/>
                </a:solidFill>
                <a:latin typeface="Arial" panose="020B0604020202020204" pitchFamily="34" charset="0"/>
                <a:cs typeface="Arial" panose="020B0604020202020204" pitchFamily="34" charset="0"/>
              </a:rPr>
              <a:t>3</a:t>
            </a:r>
            <a:endParaRPr lang="en-US" sz="14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baseline="300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WHO Air quality standards:</a:t>
            </a:r>
          </a:p>
          <a:p>
            <a:pPr marL="285750" indent="-285750">
              <a:buFont typeface="Arial" panose="020B0604020202020204" pitchFamily="34" charset="0"/>
              <a:buChar char="•"/>
            </a:pPr>
            <a:endParaRPr lang="en-US" sz="1400" dirty="0">
              <a:solidFill>
                <a:sysClr val="windowText" lastClr="00000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PM2.5: daily average of 15</a:t>
            </a:r>
            <a:r>
              <a:rPr lang="el-GR" sz="1400" dirty="0">
                <a:solidFill>
                  <a:sysClr val="windowText" lastClr="000000"/>
                </a:solidFill>
                <a:latin typeface="Arial" panose="020B0604020202020204" pitchFamily="34" charset="0"/>
                <a:cs typeface="Arial" panose="020B0604020202020204" pitchFamily="34" charset="0"/>
              </a:rPr>
              <a:t>μ</a:t>
            </a:r>
            <a:r>
              <a:rPr lang="en-US" sz="1400" dirty="0">
                <a:solidFill>
                  <a:sysClr val="windowText" lastClr="000000"/>
                </a:solidFill>
                <a:latin typeface="Arial" panose="020B0604020202020204" pitchFamily="34" charset="0"/>
                <a:cs typeface="Arial" panose="020B0604020202020204" pitchFamily="34" charset="0"/>
              </a:rPr>
              <a:t>g/m3; yearly average 5</a:t>
            </a:r>
            <a:r>
              <a:rPr lang="el-GR" sz="1400" dirty="0">
                <a:solidFill>
                  <a:sysClr val="windowText" lastClr="000000"/>
                </a:solidFill>
                <a:latin typeface="Arial" panose="020B0604020202020204" pitchFamily="34" charset="0"/>
                <a:cs typeface="Arial" panose="020B0604020202020204" pitchFamily="34" charset="0"/>
              </a:rPr>
              <a:t>μ</a:t>
            </a:r>
            <a:r>
              <a:rPr lang="en-US" sz="1400" dirty="0">
                <a:solidFill>
                  <a:sysClr val="windowText" lastClr="000000"/>
                </a:solidFill>
                <a:latin typeface="Arial" panose="020B0604020202020204" pitchFamily="34" charset="0"/>
                <a:cs typeface="Arial" panose="020B0604020202020204" pitchFamily="34" charset="0"/>
              </a:rPr>
              <a:t>g/m3</a:t>
            </a:r>
          </a:p>
          <a:p>
            <a:pPr marL="742950" lvl="1" indent="-285750">
              <a:buFont typeface="Arial" panose="020B0604020202020204" pitchFamily="34" charset="0"/>
              <a:buChar char="•"/>
            </a:pPr>
            <a:endParaRPr lang="en-US" sz="1400" dirty="0">
              <a:solidFill>
                <a:sysClr val="windowText" lastClr="00000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PM10: daily average of 45</a:t>
            </a:r>
            <a:r>
              <a:rPr lang="el-GR" sz="1400" dirty="0">
                <a:solidFill>
                  <a:sysClr val="windowText" lastClr="000000"/>
                </a:solidFill>
                <a:latin typeface="Arial" panose="020B0604020202020204" pitchFamily="34" charset="0"/>
                <a:cs typeface="Arial" panose="020B0604020202020204" pitchFamily="34" charset="0"/>
              </a:rPr>
              <a:t>μ</a:t>
            </a:r>
            <a:r>
              <a:rPr lang="en-US" sz="1400" dirty="0">
                <a:solidFill>
                  <a:sysClr val="windowText" lastClr="000000"/>
                </a:solidFill>
                <a:latin typeface="Arial" panose="020B0604020202020204" pitchFamily="34" charset="0"/>
                <a:cs typeface="Arial" panose="020B0604020202020204" pitchFamily="34" charset="0"/>
              </a:rPr>
              <a:t>g/m3; yearly average 15</a:t>
            </a:r>
            <a:r>
              <a:rPr lang="el-GR" sz="1400" dirty="0">
                <a:solidFill>
                  <a:sysClr val="windowText" lastClr="000000"/>
                </a:solidFill>
                <a:latin typeface="Arial" panose="020B0604020202020204" pitchFamily="34" charset="0"/>
                <a:cs typeface="Arial" panose="020B0604020202020204" pitchFamily="34" charset="0"/>
              </a:rPr>
              <a:t>μ</a:t>
            </a:r>
            <a:r>
              <a:rPr lang="en-US" sz="1400" dirty="0">
                <a:solidFill>
                  <a:sysClr val="windowText" lastClr="000000"/>
                </a:solidFill>
                <a:latin typeface="Arial" panose="020B0604020202020204" pitchFamily="34" charset="0"/>
                <a:cs typeface="Arial" panose="020B0604020202020204" pitchFamily="34" charset="0"/>
              </a:rPr>
              <a:t>g/m3</a:t>
            </a:r>
          </a:p>
        </p:txBody>
      </p:sp>
      <p:sp>
        <p:nvSpPr>
          <p:cNvPr id="4" name="TextBox 3">
            <a:extLst>
              <a:ext uri="{FF2B5EF4-FFF2-40B4-BE49-F238E27FC236}">
                <a16:creationId xmlns:a16="http://schemas.microsoft.com/office/drawing/2014/main" id="{F4C41028-C1CB-9DD3-987F-A2B804788D4E}"/>
              </a:ext>
            </a:extLst>
          </p:cNvPr>
          <p:cNvSpPr txBox="1"/>
          <p:nvPr/>
        </p:nvSpPr>
        <p:spPr>
          <a:xfrm>
            <a:off x="436604" y="6403715"/>
            <a:ext cx="11376453" cy="415498"/>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Sources:</a:t>
            </a:r>
          </a:p>
          <a:p>
            <a:r>
              <a:rPr lang="en-US" sz="1050" dirty="0">
                <a:latin typeface="Arial" panose="020B0604020202020204" pitchFamily="34" charset="0"/>
                <a:cs typeface="Arial" panose="020B0604020202020204" pitchFamily="34" charset="0"/>
              </a:rPr>
              <a:t>1. WHO, 2016; 2. Monitoring station; 3. California Air Resources Board</a:t>
            </a:r>
            <a:endParaRPr lang="en-US" sz="1000" dirty="0">
              <a:latin typeface="Arial" panose="020B0604020202020204" pitchFamily="34" charset="0"/>
              <a:cs typeface="Arial" panose="020B0604020202020204" pitchFamily="34" charset="0"/>
            </a:endParaRPr>
          </a:p>
        </p:txBody>
      </p:sp>
      <p:pic>
        <p:nvPicPr>
          <p:cNvPr id="8" name="Picture 7" descr="A table of numbers and letters&#10;&#10;Description automatically generated with medium confidence">
            <a:extLst>
              <a:ext uri="{FF2B5EF4-FFF2-40B4-BE49-F238E27FC236}">
                <a16:creationId xmlns:a16="http://schemas.microsoft.com/office/drawing/2014/main" id="{73D02C71-CCA5-A6DB-C71F-59BC3F2FB16B}"/>
              </a:ext>
            </a:extLst>
          </p:cNvPr>
          <p:cNvPicPr>
            <a:picLocks noChangeAspect="1"/>
          </p:cNvPicPr>
          <p:nvPr/>
        </p:nvPicPr>
        <p:blipFill rotWithShape="1">
          <a:blip r:embed="rId4">
            <a:extLst>
              <a:ext uri="{28A0092B-C50C-407E-A947-70E740481C1C}">
                <a14:useLocalDpi xmlns:a14="http://schemas.microsoft.com/office/drawing/2010/main" val="0"/>
              </a:ext>
            </a:extLst>
          </a:blip>
          <a:srcRect r="22489"/>
          <a:stretch/>
        </p:blipFill>
        <p:spPr>
          <a:xfrm>
            <a:off x="5712940" y="1899222"/>
            <a:ext cx="4344049" cy="4453684"/>
          </a:xfrm>
          <a:prstGeom prst="rect">
            <a:avLst/>
          </a:prstGeom>
        </p:spPr>
      </p:pic>
      <p:sp>
        <p:nvSpPr>
          <p:cNvPr id="11" name="TextBox 10">
            <a:extLst>
              <a:ext uri="{FF2B5EF4-FFF2-40B4-BE49-F238E27FC236}">
                <a16:creationId xmlns:a16="http://schemas.microsoft.com/office/drawing/2014/main" id="{2D3AEA5A-C737-BA24-4F75-25A67C41621B}"/>
              </a:ext>
            </a:extLst>
          </p:cNvPr>
          <p:cNvSpPr txBox="1"/>
          <p:nvPr/>
        </p:nvSpPr>
        <p:spPr>
          <a:xfrm>
            <a:off x="10214919" y="3352775"/>
            <a:ext cx="1540476" cy="1546577"/>
          </a:xfrm>
          <a:prstGeom prst="rect">
            <a:avLst/>
          </a:prstGeom>
          <a:noFill/>
        </p:spPr>
        <p:txBody>
          <a:bodyPr wrap="square" rtlCol="0">
            <a:spAutoFit/>
          </a:bodyPr>
          <a:lstStyle/>
          <a:p>
            <a:pPr marL="285750" indent="-285750">
              <a:buFont typeface="Arial" panose="020B0604020202020204" pitchFamily="34" charset="0"/>
              <a:buChar char="•"/>
            </a:pPr>
            <a:r>
              <a:rPr lang="en-US" sz="1050">
                <a:solidFill>
                  <a:sysClr val="windowText" lastClr="000000"/>
                </a:solidFill>
                <a:latin typeface="Arial" panose="020B0604020202020204" pitchFamily="34" charset="0"/>
                <a:cs typeface="Arial" panose="020B0604020202020204" pitchFamily="34" charset="0"/>
              </a:rPr>
              <a:t>10 out of 16 stations recorded exceedance in PM2.5</a:t>
            </a:r>
          </a:p>
          <a:p>
            <a:pPr marL="285750" indent="-285750">
              <a:buFont typeface="Arial" panose="020B0604020202020204" pitchFamily="34" charset="0"/>
              <a:buChar char="•"/>
            </a:pPr>
            <a:endParaRPr lang="en-US" sz="105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050">
                <a:solidFill>
                  <a:sysClr val="windowText" lastClr="000000"/>
                </a:solidFill>
                <a:latin typeface="Arial" panose="020B0604020202020204" pitchFamily="34" charset="0"/>
                <a:cs typeface="Arial" panose="020B0604020202020204" pitchFamily="34" charset="0"/>
              </a:rPr>
              <a:t>3 out of 16 recorded exceedance in PM10</a:t>
            </a:r>
          </a:p>
        </p:txBody>
      </p:sp>
    </p:spTree>
    <p:extLst>
      <p:ext uri="{BB962C8B-B14F-4D97-AF65-F5344CB8AC3E}">
        <p14:creationId xmlns:p14="http://schemas.microsoft.com/office/powerpoint/2010/main" val="1660582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3">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966784-530F-78EC-F0FA-800CA7EE4E40}"/>
              </a:ext>
            </a:extLst>
          </p:cNvPr>
          <p:cNvSpPr txBox="1"/>
          <p:nvPr/>
        </p:nvSpPr>
        <p:spPr>
          <a:xfrm>
            <a:off x="436605" y="416056"/>
            <a:ext cx="11376453"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We constrained the study on the </a:t>
            </a:r>
            <a:r>
              <a:rPr lang="en-US" sz="2400" dirty="0">
                <a:solidFill>
                  <a:schemeClr val="bg1"/>
                </a:solidFill>
                <a:latin typeface="Arial" panose="020B0604020202020204" pitchFamily="34" charset="0"/>
                <a:cs typeface="Arial" panose="020B0604020202020204" pitchFamily="34" charset="0"/>
              </a:rPr>
              <a:t>urban</a:t>
            </a:r>
            <a:r>
              <a:rPr lang="en-US" sz="2400">
                <a:solidFill>
                  <a:schemeClr val="bg1"/>
                </a:solidFill>
                <a:latin typeface="Arial" panose="020B0604020202020204" pitchFamily="34" charset="0"/>
                <a:cs typeface="Arial" panose="020B0604020202020204" pitchFamily="34" charset="0"/>
              </a:rPr>
              <a:t> part of Bogota </a:t>
            </a:r>
          </a:p>
        </p:txBody>
      </p:sp>
      <p:pic>
        <p:nvPicPr>
          <p:cNvPr id="8" name="Picture 7" descr="A map of a city&#10;&#10;Description automatically generated">
            <a:extLst>
              <a:ext uri="{FF2B5EF4-FFF2-40B4-BE49-F238E27FC236}">
                <a16:creationId xmlns:a16="http://schemas.microsoft.com/office/drawing/2014/main" id="{69655ACD-CA20-779E-CD4B-96A1C3788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203" y="2236526"/>
            <a:ext cx="4348364" cy="4139514"/>
          </a:xfrm>
          <a:prstGeom prst="rect">
            <a:avLst/>
          </a:prstGeom>
        </p:spPr>
      </p:pic>
      <p:sp>
        <p:nvSpPr>
          <p:cNvPr id="11" name="TextBox 10">
            <a:extLst>
              <a:ext uri="{FF2B5EF4-FFF2-40B4-BE49-F238E27FC236}">
                <a16:creationId xmlns:a16="http://schemas.microsoft.com/office/drawing/2014/main" id="{2D74CC0B-597C-E696-31F2-50D3254B3206}"/>
              </a:ext>
            </a:extLst>
          </p:cNvPr>
          <p:cNvSpPr txBox="1"/>
          <p:nvPr/>
        </p:nvSpPr>
        <p:spPr>
          <a:xfrm>
            <a:off x="4726460" y="1729945"/>
            <a:ext cx="2739080"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The extent of the study area</a:t>
            </a:r>
          </a:p>
        </p:txBody>
      </p:sp>
      <p:sp>
        <p:nvSpPr>
          <p:cNvPr id="14" name="TextBox 13">
            <a:extLst>
              <a:ext uri="{FF2B5EF4-FFF2-40B4-BE49-F238E27FC236}">
                <a16:creationId xmlns:a16="http://schemas.microsoft.com/office/drawing/2014/main" id="{82377553-8FA3-781B-785B-DE0D85BE787E}"/>
              </a:ext>
            </a:extLst>
          </p:cNvPr>
          <p:cNvSpPr txBox="1"/>
          <p:nvPr/>
        </p:nvSpPr>
        <p:spPr>
          <a:xfrm>
            <a:off x="7079826" y="2256183"/>
            <a:ext cx="2554187" cy="4401205"/>
          </a:xfrm>
          <a:prstGeom prst="rect">
            <a:avLst/>
          </a:prstGeom>
          <a:noFill/>
        </p:spPr>
        <p:txBody>
          <a:bodyPr wrap="square" rtlCol="0">
            <a:spAutoFit/>
          </a:bodyPr>
          <a:lstStyle/>
          <a:p>
            <a:endParaRPr lang="en-US" sz="14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(Data availability):</a:t>
            </a:r>
          </a:p>
          <a:p>
            <a:endParaRPr lang="en-US" sz="1400" dirty="0">
              <a:solidFill>
                <a:sysClr val="windowText" lastClr="00000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Bicycle paths data are only available for the northern part</a:t>
            </a:r>
          </a:p>
          <a:p>
            <a:pPr marL="742950" lvl="1" indent="-285750">
              <a:buFont typeface="Arial" panose="020B0604020202020204" pitchFamily="34" charset="0"/>
              <a:buChar char="•"/>
            </a:pPr>
            <a:endParaRPr lang="en-US" sz="1400" dirty="0">
              <a:solidFill>
                <a:sysClr val="windowText" lastClr="00000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Our stations contained much more pollutants, but we had to omit them because the information is not complete</a:t>
            </a:r>
          </a:p>
          <a:p>
            <a:pPr marL="285750" indent="-285750">
              <a:buFont typeface="Arial" panose="020B0604020202020204" pitchFamily="34" charset="0"/>
              <a:buChar char="•"/>
            </a:pPr>
            <a:endParaRPr lang="en-US" sz="14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The industrial area is located here</a:t>
            </a:r>
          </a:p>
          <a:p>
            <a:pPr marL="285750" indent="-285750">
              <a:buFont typeface="Arial" panose="020B0604020202020204" pitchFamily="34" charset="0"/>
              <a:buChar char="•"/>
            </a:pPr>
            <a:endParaRPr lang="en-US" sz="1400" dirty="0">
              <a:solidFill>
                <a:sysClr val="windowText" lastClr="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ysClr val="windowText" lastClr="000000"/>
                </a:solidFill>
                <a:latin typeface="Arial" panose="020B0604020202020204" pitchFamily="34" charset="0"/>
                <a:cs typeface="Arial" panose="020B0604020202020204" pitchFamily="34" charset="0"/>
              </a:rPr>
              <a:t>Most of the population is in this area</a:t>
            </a:r>
          </a:p>
        </p:txBody>
      </p:sp>
    </p:spTree>
    <p:extLst>
      <p:ext uri="{BB962C8B-B14F-4D97-AF65-F5344CB8AC3E}">
        <p14:creationId xmlns:p14="http://schemas.microsoft.com/office/powerpoint/2010/main" val="1413267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city with lines and dots&#10;&#10;Description automatically generated">
            <a:extLst>
              <a:ext uri="{FF2B5EF4-FFF2-40B4-BE49-F238E27FC236}">
                <a16:creationId xmlns:a16="http://schemas.microsoft.com/office/drawing/2014/main" id="{1C4102E3-BA13-E7C2-A67C-44906E3C2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64" y="1683563"/>
            <a:ext cx="4941102" cy="4979704"/>
          </a:xfrm>
          <a:prstGeom prst="rect">
            <a:avLst/>
          </a:prstGeom>
        </p:spPr>
      </p:pic>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4">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966784-530F-78EC-F0FA-800CA7EE4E40}"/>
              </a:ext>
            </a:extLst>
          </p:cNvPr>
          <p:cNvSpPr txBox="1"/>
          <p:nvPr/>
        </p:nvSpPr>
        <p:spPr>
          <a:xfrm>
            <a:off x="436605" y="416056"/>
            <a:ext cx="11376453"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Only viewing station data will not help to show the affected road bikes</a:t>
            </a:r>
          </a:p>
        </p:txBody>
      </p:sp>
      <p:sp>
        <p:nvSpPr>
          <p:cNvPr id="4" name="TextBox 3">
            <a:extLst>
              <a:ext uri="{FF2B5EF4-FFF2-40B4-BE49-F238E27FC236}">
                <a16:creationId xmlns:a16="http://schemas.microsoft.com/office/drawing/2014/main" id="{6DF74EDA-E944-5853-0CB3-6775EE827231}"/>
              </a:ext>
            </a:extLst>
          </p:cNvPr>
          <p:cNvSpPr txBox="1"/>
          <p:nvPr/>
        </p:nvSpPr>
        <p:spPr>
          <a:xfrm>
            <a:off x="446615" y="1384278"/>
            <a:ext cx="5053800" cy="307777"/>
          </a:xfrm>
          <a:prstGeom prst="rect">
            <a:avLst/>
          </a:prstGeom>
          <a:noFill/>
        </p:spPr>
        <p:txBody>
          <a:bodyPr wrap="square" rtlCol="0">
            <a:spAutoFit/>
          </a:bodyPr>
          <a:lstStyle/>
          <a:p>
            <a:pPr algn="ctr"/>
            <a:r>
              <a:rPr lang="en-US" sz="1400">
                <a:latin typeface="Arial" panose="020B0604020202020204" pitchFamily="34" charset="0"/>
                <a:cs typeface="Arial" panose="020B0604020202020204" pitchFamily="34" charset="0"/>
              </a:rPr>
              <a:t>View of 1 day station readings for PM2.5 (2023-03-15)</a:t>
            </a:r>
          </a:p>
        </p:txBody>
      </p:sp>
      <p:sp>
        <p:nvSpPr>
          <p:cNvPr id="10" name="Oval 9">
            <a:extLst>
              <a:ext uri="{FF2B5EF4-FFF2-40B4-BE49-F238E27FC236}">
                <a16:creationId xmlns:a16="http://schemas.microsoft.com/office/drawing/2014/main" id="{43E4541E-9A63-9D39-6A80-7258E1C01FA8}"/>
              </a:ext>
            </a:extLst>
          </p:cNvPr>
          <p:cNvSpPr/>
          <p:nvPr/>
        </p:nvSpPr>
        <p:spPr>
          <a:xfrm>
            <a:off x="1210733" y="4292838"/>
            <a:ext cx="736600" cy="73660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F3D7E0D-66E8-5B2E-3529-29D7166527F0}"/>
              </a:ext>
            </a:extLst>
          </p:cNvPr>
          <p:cNvCxnSpPr>
            <a:cxnSpLocks/>
            <a:stCxn id="10" idx="6"/>
            <a:endCxn id="15" idx="1"/>
          </p:cNvCxnSpPr>
          <p:nvPr/>
        </p:nvCxnSpPr>
        <p:spPr>
          <a:xfrm flipV="1">
            <a:off x="1947333" y="3324616"/>
            <a:ext cx="3804053" cy="1336522"/>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3EFCAC-C4BE-B553-2FBD-D652A003D405}"/>
              </a:ext>
            </a:extLst>
          </p:cNvPr>
          <p:cNvSpPr txBox="1"/>
          <p:nvPr/>
        </p:nvSpPr>
        <p:spPr>
          <a:xfrm>
            <a:off x="5751386" y="3170727"/>
            <a:ext cx="145626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 stations</a:t>
            </a:r>
          </a:p>
        </p:txBody>
      </p:sp>
      <p:sp>
        <p:nvSpPr>
          <p:cNvPr id="18" name="Oval 17">
            <a:extLst>
              <a:ext uri="{FF2B5EF4-FFF2-40B4-BE49-F238E27FC236}">
                <a16:creationId xmlns:a16="http://schemas.microsoft.com/office/drawing/2014/main" id="{61B056C1-824F-E87B-A065-77E9F2FA6BA6}"/>
              </a:ext>
            </a:extLst>
          </p:cNvPr>
          <p:cNvSpPr/>
          <p:nvPr/>
        </p:nvSpPr>
        <p:spPr>
          <a:xfrm>
            <a:off x="3251200" y="4554600"/>
            <a:ext cx="736600" cy="73660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33F55E8-4C2C-D10D-4791-0DEEFAF20D27}"/>
              </a:ext>
            </a:extLst>
          </p:cNvPr>
          <p:cNvCxnSpPr>
            <a:cxnSpLocks/>
            <a:stCxn id="18" idx="7"/>
            <a:endCxn id="20" idx="1"/>
          </p:cNvCxnSpPr>
          <p:nvPr/>
        </p:nvCxnSpPr>
        <p:spPr>
          <a:xfrm flipV="1">
            <a:off x="3879927" y="4246671"/>
            <a:ext cx="1871459" cy="415802"/>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16CDECA-70FA-E074-10F5-45377D6C94C3}"/>
              </a:ext>
            </a:extLst>
          </p:cNvPr>
          <p:cNvSpPr txBox="1"/>
          <p:nvPr/>
        </p:nvSpPr>
        <p:spPr>
          <a:xfrm>
            <a:off x="5751386" y="3985061"/>
            <a:ext cx="996550"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No good coverage</a:t>
            </a:r>
          </a:p>
        </p:txBody>
      </p:sp>
      <p:sp>
        <p:nvSpPr>
          <p:cNvPr id="26" name="Oval 25">
            <a:extLst>
              <a:ext uri="{FF2B5EF4-FFF2-40B4-BE49-F238E27FC236}">
                <a16:creationId xmlns:a16="http://schemas.microsoft.com/office/drawing/2014/main" id="{13E6627D-18D8-25CF-1537-ECEBCBE58D07}"/>
              </a:ext>
            </a:extLst>
          </p:cNvPr>
          <p:cNvSpPr/>
          <p:nvPr/>
        </p:nvSpPr>
        <p:spPr>
          <a:xfrm>
            <a:off x="2347782" y="3271622"/>
            <a:ext cx="736600" cy="73660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9F8E9F8-9F66-8B68-937E-4A11F87D9764}"/>
              </a:ext>
            </a:extLst>
          </p:cNvPr>
          <p:cNvCxnSpPr>
            <a:cxnSpLocks/>
            <a:stCxn id="26" idx="0"/>
            <a:endCxn id="28" idx="1"/>
          </p:cNvCxnSpPr>
          <p:nvPr/>
        </p:nvCxnSpPr>
        <p:spPr>
          <a:xfrm flipV="1">
            <a:off x="2716082" y="2451294"/>
            <a:ext cx="3035304" cy="820328"/>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29B8623-5A70-91AE-C0FC-89D60E87BFB1}"/>
              </a:ext>
            </a:extLst>
          </p:cNvPr>
          <p:cNvSpPr txBox="1"/>
          <p:nvPr/>
        </p:nvSpPr>
        <p:spPr>
          <a:xfrm>
            <a:off x="5751386" y="2297405"/>
            <a:ext cx="1456264" cy="307777"/>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Is it safe?</a:t>
            </a:r>
          </a:p>
        </p:txBody>
      </p:sp>
      <p:sp>
        <p:nvSpPr>
          <p:cNvPr id="36" name="TextBox 35">
            <a:extLst>
              <a:ext uri="{FF2B5EF4-FFF2-40B4-BE49-F238E27FC236}">
                <a16:creationId xmlns:a16="http://schemas.microsoft.com/office/drawing/2014/main" id="{28ADC92D-7B2D-C4C5-5EDB-04A512B4827A}"/>
              </a:ext>
            </a:extLst>
          </p:cNvPr>
          <p:cNvSpPr txBox="1"/>
          <p:nvPr/>
        </p:nvSpPr>
        <p:spPr>
          <a:xfrm>
            <a:off x="7519126" y="1421953"/>
            <a:ext cx="3913583" cy="523220"/>
          </a:xfrm>
          <a:prstGeom prst="rect">
            <a:avLst/>
          </a:prstGeom>
          <a:noFill/>
        </p:spPr>
        <p:txBody>
          <a:bodyPr wrap="square" rtlCol="0">
            <a:spAutoFit/>
          </a:bodyPr>
          <a:lstStyle/>
          <a:p>
            <a:pPr algn="ctr"/>
            <a:r>
              <a:rPr lang="en-US" sz="1400">
                <a:latin typeface="Arial" panose="020B0604020202020204" pitchFamily="34" charset="0"/>
                <a:cs typeface="Arial" panose="020B0604020202020204" pitchFamily="34" charset="0"/>
              </a:rPr>
              <a:t>Simply </a:t>
            </a:r>
            <a:r>
              <a:rPr lang="en-US" sz="1400" dirty="0">
                <a:latin typeface="Arial" panose="020B0604020202020204" pitchFamily="34" charset="0"/>
                <a:cs typeface="Arial" panose="020B0604020202020204" pitchFamily="34" charset="0"/>
              </a:rPr>
              <a:t>showing choropleth</a:t>
            </a:r>
            <a:r>
              <a:rPr lang="en-US" sz="1400">
                <a:latin typeface="Arial" panose="020B0604020202020204" pitchFamily="34" charset="0"/>
                <a:cs typeface="Arial" panose="020B0604020202020204" pitchFamily="34" charset="0"/>
              </a:rPr>
              <a:t> plot with the station data point is unreal</a:t>
            </a:r>
          </a:p>
        </p:txBody>
      </p:sp>
      <p:pic>
        <p:nvPicPr>
          <p:cNvPr id="2" name="Picture 1">
            <a:extLst>
              <a:ext uri="{FF2B5EF4-FFF2-40B4-BE49-F238E27FC236}">
                <a16:creationId xmlns:a16="http://schemas.microsoft.com/office/drawing/2014/main" id="{AEEE9AF0-A7ED-DB29-D2C8-9807E71A6B70}"/>
              </a:ext>
            </a:extLst>
          </p:cNvPr>
          <p:cNvPicPr>
            <a:picLocks noChangeAspect="1"/>
          </p:cNvPicPr>
          <p:nvPr/>
        </p:nvPicPr>
        <p:blipFill rotWithShape="1">
          <a:blip r:embed="rId5"/>
          <a:srcRect l="18207" t="6080" r="54434" b="2176"/>
          <a:stretch/>
        </p:blipFill>
        <p:spPr>
          <a:xfrm>
            <a:off x="7376660" y="1966523"/>
            <a:ext cx="3970694" cy="4413783"/>
          </a:xfrm>
          <a:prstGeom prst="rect">
            <a:avLst/>
          </a:prstGeom>
        </p:spPr>
      </p:pic>
    </p:spTree>
    <p:extLst>
      <p:ext uri="{BB962C8B-B14F-4D97-AF65-F5344CB8AC3E}">
        <p14:creationId xmlns:p14="http://schemas.microsoft.com/office/powerpoint/2010/main" val="221813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3">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966784-530F-78EC-F0FA-800CA7EE4E40}"/>
              </a:ext>
            </a:extLst>
          </p:cNvPr>
          <p:cNvSpPr txBox="1"/>
          <p:nvPr/>
        </p:nvSpPr>
        <p:spPr>
          <a:xfrm>
            <a:off x="436605" y="231390"/>
            <a:ext cx="11376453" cy="830997"/>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In order to view the spatial extent of pollutants, we used different estimation methods</a:t>
            </a:r>
          </a:p>
        </p:txBody>
      </p:sp>
      <p:pic>
        <p:nvPicPr>
          <p:cNvPr id="11" name="Picture 10">
            <a:extLst>
              <a:ext uri="{FF2B5EF4-FFF2-40B4-BE49-F238E27FC236}">
                <a16:creationId xmlns:a16="http://schemas.microsoft.com/office/drawing/2014/main" id="{8EE2B54B-3A68-2319-BBB4-7D35E75688B3}"/>
              </a:ext>
            </a:extLst>
          </p:cNvPr>
          <p:cNvPicPr>
            <a:picLocks noChangeAspect="1"/>
          </p:cNvPicPr>
          <p:nvPr/>
        </p:nvPicPr>
        <p:blipFill>
          <a:blip r:embed="rId4"/>
          <a:stretch>
            <a:fillRect/>
          </a:stretch>
        </p:blipFill>
        <p:spPr>
          <a:xfrm>
            <a:off x="2022046" y="1798801"/>
            <a:ext cx="3506514" cy="4409707"/>
          </a:xfrm>
          <a:prstGeom prst="rect">
            <a:avLst/>
          </a:prstGeom>
        </p:spPr>
      </p:pic>
      <p:pic>
        <p:nvPicPr>
          <p:cNvPr id="2" name="Picture 1">
            <a:extLst>
              <a:ext uri="{FF2B5EF4-FFF2-40B4-BE49-F238E27FC236}">
                <a16:creationId xmlns:a16="http://schemas.microsoft.com/office/drawing/2014/main" id="{5637F69A-AE14-23E4-1C41-E6B955927FB1}"/>
              </a:ext>
            </a:extLst>
          </p:cNvPr>
          <p:cNvPicPr>
            <a:picLocks noChangeAspect="1"/>
          </p:cNvPicPr>
          <p:nvPr/>
        </p:nvPicPr>
        <p:blipFill>
          <a:blip r:embed="rId5"/>
          <a:stretch>
            <a:fillRect/>
          </a:stretch>
        </p:blipFill>
        <p:spPr>
          <a:xfrm>
            <a:off x="6663442" y="1798801"/>
            <a:ext cx="3506513" cy="4409706"/>
          </a:xfrm>
          <a:prstGeom prst="rect">
            <a:avLst/>
          </a:prstGeom>
        </p:spPr>
      </p:pic>
    </p:spTree>
    <p:extLst>
      <p:ext uri="{BB962C8B-B14F-4D97-AF65-F5344CB8AC3E}">
        <p14:creationId xmlns:p14="http://schemas.microsoft.com/office/powerpoint/2010/main" val="3077778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3">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map of a city&#10;&#10;Description automatically generated">
            <a:extLst>
              <a:ext uri="{FF2B5EF4-FFF2-40B4-BE49-F238E27FC236}">
                <a16:creationId xmlns:a16="http://schemas.microsoft.com/office/drawing/2014/main" id="{42DE03B2-D595-7597-5CEA-F436B2F2A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3339" y="1534962"/>
            <a:ext cx="3481970" cy="3481970"/>
          </a:xfrm>
          <a:prstGeom prst="rect">
            <a:avLst/>
          </a:prstGeom>
        </p:spPr>
      </p:pic>
      <p:sp>
        <p:nvSpPr>
          <p:cNvPr id="9" name="TextBox 8">
            <a:extLst>
              <a:ext uri="{FF2B5EF4-FFF2-40B4-BE49-F238E27FC236}">
                <a16:creationId xmlns:a16="http://schemas.microsoft.com/office/drawing/2014/main" id="{EA966784-530F-78EC-F0FA-800CA7EE4E40}"/>
              </a:ext>
            </a:extLst>
          </p:cNvPr>
          <p:cNvSpPr txBox="1"/>
          <p:nvPr/>
        </p:nvSpPr>
        <p:spPr>
          <a:xfrm>
            <a:off x="407773" y="416056"/>
            <a:ext cx="11376453"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spatial distribution of the average of pollutant by hour during a year, 2023</a:t>
            </a:r>
          </a:p>
        </p:txBody>
      </p:sp>
      <p:pic>
        <p:nvPicPr>
          <p:cNvPr id="2" name="Picture 1" descr="A map of a city&#10;&#10;Description automatically generated">
            <a:extLst>
              <a:ext uri="{FF2B5EF4-FFF2-40B4-BE49-F238E27FC236}">
                <a16:creationId xmlns:a16="http://schemas.microsoft.com/office/drawing/2014/main" id="{7422798A-CA18-12D7-95D7-8816F7CB68DF}"/>
              </a:ext>
            </a:extLst>
          </p:cNvPr>
          <p:cNvPicPr>
            <a:picLocks noChangeAspect="1"/>
          </p:cNvPicPr>
          <p:nvPr/>
        </p:nvPicPr>
        <p:blipFill>
          <a:blip r:embed="rId5"/>
          <a:stretch>
            <a:fillRect/>
          </a:stretch>
        </p:blipFill>
        <p:spPr>
          <a:xfrm>
            <a:off x="4260152" y="1525168"/>
            <a:ext cx="3481971" cy="3481971"/>
          </a:xfrm>
          <a:prstGeom prst="rect">
            <a:avLst/>
          </a:prstGeom>
        </p:spPr>
      </p:pic>
      <p:pic>
        <p:nvPicPr>
          <p:cNvPr id="4" name="Picture 3">
            <a:extLst>
              <a:ext uri="{FF2B5EF4-FFF2-40B4-BE49-F238E27FC236}">
                <a16:creationId xmlns:a16="http://schemas.microsoft.com/office/drawing/2014/main" id="{2587438C-8D4B-68E2-4EA9-D76F45C03C57}"/>
              </a:ext>
            </a:extLst>
          </p:cNvPr>
          <p:cNvPicPr>
            <a:picLocks noChangeAspect="1"/>
          </p:cNvPicPr>
          <p:nvPr/>
        </p:nvPicPr>
        <p:blipFill>
          <a:blip r:embed="rId6"/>
          <a:stretch>
            <a:fillRect/>
          </a:stretch>
        </p:blipFill>
        <p:spPr>
          <a:xfrm>
            <a:off x="1643137" y="5007138"/>
            <a:ext cx="8963387" cy="1750778"/>
          </a:xfrm>
          <a:prstGeom prst="rect">
            <a:avLst/>
          </a:prstGeom>
        </p:spPr>
      </p:pic>
      <p:pic>
        <p:nvPicPr>
          <p:cNvPr id="11" name="Picture 10" descr="A map of a city&#10;&#10;Description automatically generated">
            <a:extLst>
              <a:ext uri="{FF2B5EF4-FFF2-40B4-BE49-F238E27FC236}">
                <a16:creationId xmlns:a16="http://schemas.microsoft.com/office/drawing/2014/main" id="{49BBB7DD-E96F-311B-AFE2-3A9AE35DC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181" y="1525167"/>
            <a:ext cx="3481971" cy="3481971"/>
          </a:xfrm>
          <a:prstGeom prst="rect">
            <a:avLst/>
          </a:prstGeom>
        </p:spPr>
      </p:pic>
    </p:spTree>
    <p:extLst>
      <p:ext uri="{BB962C8B-B14F-4D97-AF65-F5344CB8AC3E}">
        <p14:creationId xmlns:p14="http://schemas.microsoft.com/office/powerpoint/2010/main" val="296591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city&#10;&#10;Description automatically generated">
            <a:extLst>
              <a:ext uri="{FF2B5EF4-FFF2-40B4-BE49-F238E27FC236}">
                <a16:creationId xmlns:a16="http://schemas.microsoft.com/office/drawing/2014/main" id="{E0B2B1CD-1ED8-3D5B-B136-5C74BDCDC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131" y="1560896"/>
            <a:ext cx="2945763" cy="2945763"/>
          </a:xfrm>
          <a:prstGeom prst="rect">
            <a:avLst/>
          </a:prstGeom>
        </p:spPr>
      </p:pic>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4">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966784-530F-78EC-F0FA-800CA7EE4E40}"/>
              </a:ext>
            </a:extLst>
          </p:cNvPr>
          <p:cNvSpPr txBox="1"/>
          <p:nvPr/>
        </p:nvSpPr>
        <p:spPr>
          <a:xfrm>
            <a:off x="436605" y="231390"/>
            <a:ext cx="11376453"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The spatial distribution of the pollutant shown in monthly averages over a year</a:t>
            </a:r>
          </a:p>
        </p:txBody>
      </p:sp>
      <p:pic>
        <p:nvPicPr>
          <p:cNvPr id="2" name="Picture 1" descr="A map of a city&#10;&#10;Description automatically generated">
            <a:extLst>
              <a:ext uri="{FF2B5EF4-FFF2-40B4-BE49-F238E27FC236}">
                <a16:creationId xmlns:a16="http://schemas.microsoft.com/office/drawing/2014/main" id="{987BF6E4-41D1-5130-95EC-C1D4B2041988}"/>
              </a:ext>
            </a:extLst>
          </p:cNvPr>
          <p:cNvPicPr>
            <a:picLocks noChangeAspect="1"/>
          </p:cNvPicPr>
          <p:nvPr/>
        </p:nvPicPr>
        <p:blipFill>
          <a:blip r:embed="rId5"/>
          <a:stretch>
            <a:fillRect/>
          </a:stretch>
        </p:blipFill>
        <p:spPr>
          <a:xfrm>
            <a:off x="3382368" y="1535989"/>
            <a:ext cx="2945763" cy="2945763"/>
          </a:xfrm>
          <a:prstGeom prst="rect">
            <a:avLst/>
          </a:prstGeom>
        </p:spPr>
      </p:pic>
      <p:pic>
        <p:nvPicPr>
          <p:cNvPr id="5" name="Picture 4" descr="A map of a city&#10;&#10;Description automatically generated">
            <a:extLst>
              <a:ext uri="{FF2B5EF4-FFF2-40B4-BE49-F238E27FC236}">
                <a16:creationId xmlns:a16="http://schemas.microsoft.com/office/drawing/2014/main" id="{2141D40B-77A7-7C53-9E8C-185C0091E9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605" y="1535989"/>
            <a:ext cx="2945763" cy="2945763"/>
          </a:xfrm>
          <a:prstGeom prst="rect">
            <a:avLst/>
          </a:prstGeom>
        </p:spPr>
      </p:pic>
      <p:pic>
        <p:nvPicPr>
          <p:cNvPr id="8" name="Picture 7">
            <a:extLst>
              <a:ext uri="{FF2B5EF4-FFF2-40B4-BE49-F238E27FC236}">
                <a16:creationId xmlns:a16="http://schemas.microsoft.com/office/drawing/2014/main" id="{1E7AA710-3C3E-71CE-7152-76B851389066}"/>
              </a:ext>
            </a:extLst>
          </p:cNvPr>
          <p:cNvPicPr>
            <a:picLocks noChangeAspect="1"/>
          </p:cNvPicPr>
          <p:nvPr/>
        </p:nvPicPr>
        <p:blipFill>
          <a:blip r:embed="rId7"/>
          <a:stretch>
            <a:fillRect/>
          </a:stretch>
        </p:blipFill>
        <p:spPr>
          <a:xfrm>
            <a:off x="2582157" y="4494627"/>
            <a:ext cx="6805947" cy="2131983"/>
          </a:xfrm>
          <a:prstGeom prst="rect">
            <a:avLst/>
          </a:prstGeom>
        </p:spPr>
      </p:pic>
      <p:pic>
        <p:nvPicPr>
          <p:cNvPr id="11" name="Picture 10" descr="A map of the world with red and blue lines&#10;&#10;Description automatically generated">
            <a:extLst>
              <a:ext uri="{FF2B5EF4-FFF2-40B4-BE49-F238E27FC236}">
                <a16:creationId xmlns:a16="http://schemas.microsoft.com/office/drawing/2014/main" id="{2F93D0C1-0E14-0192-DAB1-6E3A53DC4837}"/>
              </a:ext>
            </a:extLst>
          </p:cNvPr>
          <p:cNvPicPr>
            <a:picLocks noChangeAspect="1"/>
          </p:cNvPicPr>
          <p:nvPr/>
        </p:nvPicPr>
        <p:blipFill rotWithShape="1">
          <a:blip r:embed="rId8">
            <a:extLst>
              <a:ext uri="{28A0092B-C50C-407E-A947-70E740481C1C}">
                <a14:useLocalDpi xmlns:a14="http://schemas.microsoft.com/office/drawing/2010/main" val="0"/>
              </a:ext>
            </a:extLst>
          </a:blip>
          <a:srcRect r="4547" b="6197"/>
          <a:stretch/>
        </p:blipFill>
        <p:spPr>
          <a:xfrm>
            <a:off x="9592621" y="1535989"/>
            <a:ext cx="2220437" cy="2792677"/>
          </a:xfrm>
          <a:prstGeom prst="rect">
            <a:avLst/>
          </a:prstGeom>
        </p:spPr>
      </p:pic>
    </p:spTree>
    <p:extLst>
      <p:ext uri="{BB962C8B-B14F-4D97-AF65-F5344CB8AC3E}">
        <p14:creationId xmlns:p14="http://schemas.microsoft.com/office/powerpoint/2010/main" val="1418256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oke and smoke from a factory&#10;&#10;Description automatically generated">
            <a:extLst>
              <a:ext uri="{FF2B5EF4-FFF2-40B4-BE49-F238E27FC236}">
                <a16:creationId xmlns:a16="http://schemas.microsoft.com/office/drawing/2014/main" id="{1CED56CD-ADCA-6C08-0536-B9E1855AEFF7}"/>
              </a:ext>
            </a:extLst>
          </p:cNvPr>
          <p:cNvPicPr>
            <a:picLocks noChangeAspect="1"/>
          </p:cNvPicPr>
          <p:nvPr/>
        </p:nvPicPr>
        <p:blipFill rotWithShape="1">
          <a:blip r:embed="rId3">
            <a:extLst>
              <a:ext uri="{28A0092B-C50C-407E-A947-70E740481C1C}">
                <a14:useLocalDpi xmlns:a14="http://schemas.microsoft.com/office/drawing/2010/main" val="0"/>
              </a:ext>
            </a:extLst>
          </a:blip>
          <a:srcRect t="11489" b="68137"/>
          <a:stretch/>
        </p:blipFill>
        <p:spPr>
          <a:xfrm>
            <a:off x="0" y="0"/>
            <a:ext cx="12192000" cy="1293779"/>
          </a:xfrm>
          <a:prstGeom prst="rect">
            <a:avLst/>
          </a:prstGeom>
        </p:spPr>
      </p:pic>
      <p:sp>
        <p:nvSpPr>
          <p:cNvPr id="7" name="Rectangle 6">
            <a:extLst>
              <a:ext uri="{FF2B5EF4-FFF2-40B4-BE49-F238E27FC236}">
                <a16:creationId xmlns:a16="http://schemas.microsoft.com/office/drawing/2014/main" id="{7F7E6D22-5645-A4AB-22F5-A77E7662BBC6}"/>
              </a:ext>
            </a:extLst>
          </p:cNvPr>
          <p:cNvSpPr/>
          <p:nvPr/>
        </p:nvSpPr>
        <p:spPr>
          <a:xfrm>
            <a:off x="0" y="0"/>
            <a:ext cx="12192000" cy="1293779"/>
          </a:xfrm>
          <a:prstGeom prst="rect">
            <a:avLst/>
          </a:prstGeom>
          <a:solidFill>
            <a:schemeClr val="bg2">
              <a:lumMod val="25000"/>
              <a:alpha val="5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966784-530F-78EC-F0FA-800CA7EE4E40}"/>
              </a:ext>
            </a:extLst>
          </p:cNvPr>
          <p:cNvSpPr txBox="1"/>
          <p:nvPr/>
        </p:nvSpPr>
        <p:spPr>
          <a:xfrm>
            <a:off x="436605" y="231390"/>
            <a:ext cx="11376453"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The spatial distribution of the pollutant shown in daily averages over a month</a:t>
            </a:r>
          </a:p>
        </p:txBody>
      </p:sp>
      <p:pic>
        <p:nvPicPr>
          <p:cNvPr id="10" name="Picture 9" descr="A map of a city&#10;&#10;Description automatically generated">
            <a:extLst>
              <a:ext uri="{FF2B5EF4-FFF2-40B4-BE49-F238E27FC236}">
                <a16:creationId xmlns:a16="http://schemas.microsoft.com/office/drawing/2014/main" id="{0093DCDD-F8EB-C8D9-D131-7FFD06EFD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885" y="1571016"/>
            <a:ext cx="3175000" cy="3175000"/>
          </a:xfrm>
          <a:prstGeom prst="rect">
            <a:avLst/>
          </a:prstGeom>
        </p:spPr>
      </p:pic>
      <p:pic>
        <p:nvPicPr>
          <p:cNvPr id="13" name="Picture 12" descr="A blue and white map&#10;&#10;Description automatically generated">
            <a:extLst>
              <a:ext uri="{FF2B5EF4-FFF2-40B4-BE49-F238E27FC236}">
                <a16:creationId xmlns:a16="http://schemas.microsoft.com/office/drawing/2014/main" id="{5321E325-51CE-DE07-4F6B-F76D1EBC91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4485" y="1572219"/>
            <a:ext cx="3175000" cy="3175000"/>
          </a:xfrm>
          <a:prstGeom prst="rect">
            <a:avLst/>
          </a:prstGeom>
        </p:spPr>
      </p:pic>
      <p:pic>
        <p:nvPicPr>
          <p:cNvPr id="17" name="Picture 16">
            <a:extLst>
              <a:ext uri="{FF2B5EF4-FFF2-40B4-BE49-F238E27FC236}">
                <a16:creationId xmlns:a16="http://schemas.microsoft.com/office/drawing/2014/main" id="{E4BDCAEB-6515-2EA6-F78C-8249124137D7}"/>
              </a:ext>
            </a:extLst>
          </p:cNvPr>
          <p:cNvPicPr>
            <a:picLocks noChangeAspect="1"/>
          </p:cNvPicPr>
          <p:nvPr/>
        </p:nvPicPr>
        <p:blipFill>
          <a:blip r:embed="rId6"/>
          <a:stretch>
            <a:fillRect/>
          </a:stretch>
        </p:blipFill>
        <p:spPr>
          <a:xfrm>
            <a:off x="880785" y="4828372"/>
            <a:ext cx="10251497" cy="1798238"/>
          </a:xfrm>
          <a:prstGeom prst="rect">
            <a:avLst/>
          </a:prstGeom>
        </p:spPr>
      </p:pic>
      <p:pic>
        <p:nvPicPr>
          <p:cNvPr id="3" name="Picture 2" descr="A blue map with white text&#10;&#10;Description automatically generated">
            <a:extLst>
              <a:ext uri="{FF2B5EF4-FFF2-40B4-BE49-F238E27FC236}">
                <a16:creationId xmlns:a16="http://schemas.microsoft.com/office/drawing/2014/main" id="{AD30CA1E-C642-8871-6B7D-ADF9A8CD3B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4085" y="1525169"/>
            <a:ext cx="3175000" cy="3175000"/>
          </a:xfrm>
          <a:prstGeom prst="rect">
            <a:avLst/>
          </a:prstGeom>
        </p:spPr>
      </p:pic>
    </p:spTree>
    <p:extLst>
      <p:ext uri="{BB962C8B-B14F-4D97-AF65-F5344CB8AC3E}">
        <p14:creationId xmlns:p14="http://schemas.microsoft.com/office/powerpoint/2010/main" val="457375959"/>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1473</TotalTime>
  <Words>1584</Words>
  <Application>Microsoft Macintosh PowerPoint</Application>
  <PresentationFormat>Widescreen</PresentationFormat>
  <Paragraphs>179</Paragraphs>
  <Slides>16</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Avenir Next LT Pro</vt:lpstr>
      <vt:lpstr>AvenirNext LT Pro Medium</vt:lpstr>
      <vt:lpstr>Calibri</vt:lpstr>
      <vt:lpstr>Calibri Light</vt:lpstr>
      <vt:lpstr>Sagona Book</vt:lpstr>
      <vt:lpstr>Source Sans Pro</vt:lpstr>
      <vt:lpstr>ExploreVTI</vt:lpstr>
      <vt:lpstr>Custom Design</vt:lpstr>
      <vt:lpstr>Analyzing the safety of cycling across Bogotá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Gabriel Eduardo Perez Ayala</cp:lastModifiedBy>
  <cp:revision>1</cp:revision>
  <dcterms:created xsi:type="dcterms:W3CDTF">2023-12-03T16:59:33Z</dcterms:created>
  <dcterms:modified xsi:type="dcterms:W3CDTF">2023-12-07T10:48:42Z</dcterms:modified>
</cp:coreProperties>
</file>